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82" r:id="rId4"/>
    <p:sldId id="283" r:id="rId5"/>
    <p:sldId id="320" r:id="rId6"/>
    <p:sldId id="291" r:id="rId7"/>
    <p:sldId id="319" r:id="rId8"/>
    <p:sldId id="321" r:id="rId9"/>
    <p:sldId id="323" r:id="rId10"/>
    <p:sldId id="322" r:id="rId11"/>
    <p:sldId id="324" r:id="rId12"/>
    <p:sldId id="331" r:id="rId13"/>
    <p:sldId id="326" r:id="rId14"/>
    <p:sldId id="332" r:id="rId15"/>
    <p:sldId id="325" r:id="rId16"/>
    <p:sldId id="311" r:id="rId17"/>
    <p:sldId id="312" r:id="rId18"/>
    <p:sldId id="285" r:id="rId19"/>
    <p:sldId id="293" r:id="rId20"/>
    <p:sldId id="300" r:id="rId21"/>
    <p:sldId id="295" r:id="rId22"/>
    <p:sldId id="298" r:id="rId23"/>
    <p:sldId id="296" r:id="rId24"/>
    <p:sldId id="299" r:id="rId25"/>
    <p:sldId id="316" r:id="rId26"/>
    <p:sldId id="290" r:id="rId27"/>
    <p:sldId id="288" r:id="rId28"/>
    <p:sldId id="318" r:id="rId29"/>
    <p:sldId id="333" r:id="rId30"/>
    <p:sldId id="328" r:id="rId31"/>
    <p:sldId id="327" r:id="rId32"/>
    <p:sldId id="330" r:id="rId33"/>
    <p:sldId id="260"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D0C"/>
    <a:srgbClr val="B5CDFE"/>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1" autoAdjust="0"/>
    <p:restoredTop sz="81373" autoAdjust="0"/>
  </p:normalViewPr>
  <p:slideViewPr>
    <p:cSldViewPr snapToGrid="0">
      <p:cViewPr varScale="1">
        <p:scale>
          <a:sx n="46" d="100"/>
          <a:sy n="46" d="100"/>
        </p:scale>
        <p:origin x="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94238D-E6A7-A541-99BF-B8D1C0A636DE}" type="doc">
      <dgm:prSet loTypeId="urn:microsoft.com/office/officeart/2005/8/layout/hierarchy6" loCatId="" qsTypeId="urn:microsoft.com/office/officeart/2005/8/quickstyle/simple1" qsCatId="simple" csTypeId="urn:microsoft.com/office/officeart/2005/8/colors/accent1_2" csCatId="accent1" phldr="1"/>
      <dgm:spPr/>
      <dgm:t>
        <a:bodyPr/>
        <a:lstStyle/>
        <a:p>
          <a:endParaRPr lang="zh-CN" altLang="en-US"/>
        </a:p>
      </dgm:t>
    </dgm:pt>
    <dgm:pt modelId="{93DFD658-CF7B-0C4A-AAC2-1AFE2B5AF992}">
      <dgm:prSet phldrT="[文本]"/>
      <dgm:spPr/>
      <dgm:t>
        <a:bodyPr/>
        <a:lstStyle/>
        <a:p>
          <a:r>
            <a:rPr lang="zh-CN" altLang="en-US" dirty="0"/>
            <a:t>用户</a:t>
          </a:r>
        </a:p>
      </dgm:t>
    </dgm:pt>
    <dgm:pt modelId="{798A96A2-431B-4E4F-AE7E-59CF67EF5167}" type="parTrans" cxnId="{32D20E4B-8A96-6C40-9B3E-AD7589CF93CD}">
      <dgm:prSet/>
      <dgm:spPr/>
      <dgm:t>
        <a:bodyPr/>
        <a:lstStyle/>
        <a:p>
          <a:endParaRPr lang="zh-CN" altLang="en-US"/>
        </a:p>
      </dgm:t>
    </dgm:pt>
    <dgm:pt modelId="{24661BB1-A70A-9744-AAF2-17C7E2CFBAF2}" type="sibTrans" cxnId="{32D20E4B-8A96-6C40-9B3E-AD7589CF93CD}">
      <dgm:prSet/>
      <dgm:spPr/>
      <dgm:t>
        <a:bodyPr/>
        <a:lstStyle/>
        <a:p>
          <a:endParaRPr lang="zh-CN" altLang="en-US"/>
        </a:p>
      </dgm:t>
    </dgm:pt>
    <dgm:pt modelId="{52DD15D9-3A78-2E40-BBFC-F3B3BAC3D665}">
      <dgm:prSet phldrT="[文本]"/>
      <dgm:spPr/>
      <dgm:t>
        <a:bodyPr/>
        <a:lstStyle/>
        <a:p>
          <a:r>
            <a:rPr lang="zh-CN" altLang="en-US" dirty="0"/>
            <a:t>年龄</a:t>
          </a:r>
        </a:p>
      </dgm:t>
    </dgm:pt>
    <dgm:pt modelId="{65AC6302-2BE4-3946-ADC1-4874BF6708DD}" type="parTrans" cxnId="{D9C97307-48B6-B74D-B3A8-D9CAA131A674}">
      <dgm:prSet/>
      <dgm:spPr/>
      <dgm:t>
        <a:bodyPr/>
        <a:lstStyle/>
        <a:p>
          <a:endParaRPr lang="zh-CN" altLang="en-US"/>
        </a:p>
      </dgm:t>
    </dgm:pt>
    <dgm:pt modelId="{E995C66A-9878-3A4E-891C-7FF8E213D987}" type="sibTrans" cxnId="{D9C97307-48B6-B74D-B3A8-D9CAA131A674}">
      <dgm:prSet/>
      <dgm:spPr/>
      <dgm:t>
        <a:bodyPr/>
        <a:lstStyle/>
        <a:p>
          <a:endParaRPr lang="zh-CN" altLang="en-US"/>
        </a:p>
      </dgm:t>
    </dgm:pt>
    <dgm:pt modelId="{B81E72C7-0AEC-B24B-9E81-541DD8E3A72F}">
      <dgm:prSet phldrT="[文本]"/>
      <dgm:spPr/>
      <dgm:t>
        <a:bodyPr/>
        <a:lstStyle/>
        <a:p>
          <a:r>
            <a:rPr lang="zh-CN" altLang="en-US" dirty="0"/>
            <a:t>点击序列</a:t>
          </a:r>
        </a:p>
      </dgm:t>
    </dgm:pt>
    <dgm:pt modelId="{97B78040-7911-CB45-BA8A-8C0E31D98869}" type="parTrans" cxnId="{EFC3EF23-81B0-A64C-B708-89F010509057}">
      <dgm:prSet/>
      <dgm:spPr/>
      <dgm:t>
        <a:bodyPr/>
        <a:lstStyle/>
        <a:p>
          <a:endParaRPr lang="zh-CN" altLang="en-US"/>
        </a:p>
      </dgm:t>
    </dgm:pt>
    <dgm:pt modelId="{21204F9F-6D22-C64F-9FF8-6CFFE056E149}" type="sibTrans" cxnId="{EFC3EF23-81B0-A64C-B708-89F010509057}">
      <dgm:prSet/>
      <dgm:spPr/>
      <dgm:t>
        <a:bodyPr/>
        <a:lstStyle/>
        <a:p>
          <a:endParaRPr lang="zh-CN" altLang="en-US"/>
        </a:p>
      </dgm:t>
    </dgm:pt>
    <dgm:pt modelId="{7BBFFBF5-0427-C64B-894C-762C15D4C2F4}">
      <dgm:prSet phldrT="[文本]"/>
      <dgm:spPr/>
      <dgm:t>
        <a:bodyPr/>
        <a:lstStyle/>
        <a:p>
          <a:r>
            <a:rPr lang="en-US" altLang="zh-CN" dirty="0"/>
            <a:t>513</a:t>
          </a:r>
          <a:endParaRPr lang="zh-CN" altLang="en-US" dirty="0"/>
        </a:p>
      </dgm:t>
    </dgm:pt>
    <dgm:pt modelId="{304B57C8-A412-8B4A-90A8-AE882AF334FB}" type="parTrans" cxnId="{1B98C090-FEE3-D54A-A530-8F8010FFA60D}">
      <dgm:prSet/>
      <dgm:spPr/>
      <dgm:t>
        <a:bodyPr/>
        <a:lstStyle/>
        <a:p>
          <a:endParaRPr lang="zh-CN" altLang="en-US"/>
        </a:p>
      </dgm:t>
    </dgm:pt>
    <dgm:pt modelId="{BC09452A-A8DF-4146-992E-AF7018D452D9}" type="sibTrans" cxnId="{1B98C090-FEE3-D54A-A530-8F8010FFA60D}">
      <dgm:prSet/>
      <dgm:spPr/>
      <dgm:t>
        <a:bodyPr/>
        <a:lstStyle/>
        <a:p>
          <a:endParaRPr lang="zh-CN" altLang="en-US"/>
        </a:p>
      </dgm:t>
    </dgm:pt>
    <dgm:pt modelId="{EBD4FBBF-D684-2945-9209-DE4B1BE5848E}">
      <dgm:prSet/>
      <dgm:spPr/>
      <dgm:t>
        <a:bodyPr/>
        <a:lstStyle/>
        <a:p>
          <a:r>
            <a:rPr lang="en-US" altLang="zh-CN" dirty="0"/>
            <a:t>717</a:t>
          </a:r>
          <a:endParaRPr lang="zh-CN" altLang="en-US" dirty="0"/>
        </a:p>
      </dgm:t>
    </dgm:pt>
    <dgm:pt modelId="{00C2F4CD-DCC7-184D-BF85-9D5157DBDFF5}" type="parTrans" cxnId="{C4DFE300-26AB-A44F-BBE6-F26B1F5DB42F}">
      <dgm:prSet/>
      <dgm:spPr/>
      <dgm:t>
        <a:bodyPr/>
        <a:lstStyle/>
        <a:p>
          <a:endParaRPr lang="zh-CN" altLang="en-US"/>
        </a:p>
      </dgm:t>
    </dgm:pt>
    <dgm:pt modelId="{0F568B2B-D630-5E49-9C39-6C8E21FD37E6}" type="sibTrans" cxnId="{C4DFE300-26AB-A44F-BBE6-F26B1F5DB42F}">
      <dgm:prSet/>
      <dgm:spPr/>
      <dgm:t>
        <a:bodyPr/>
        <a:lstStyle/>
        <a:p>
          <a:endParaRPr lang="zh-CN" altLang="en-US"/>
        </a:p>
      </dgm:t>
    </dgm:pt>
    <dgm:pt modelId="{27671B9E-0159-7D4C-B46F-42C2CEBDACE7}">
      <dgm:prSet/>
      <dgm:spPr/>
      <dgm:t>
        <a:bodyPr/>
        <a:lstStyle/>
        <a:p>
          <a:r>
            <a:rPr lang="zh-CN" altLang="en-US" dirty="0"/>
            <a:t>性别</a:t>
          </a:r>
        </a:p>
      </dgm:t>
    </dgm:pt>
    <dgm:pt modelId="{71F0BD00-764D-B749-825E-E2E114A7F261}" type="parTrans" cxnId="{772F5618-C3E2-B442-8ED0-01EF81A395AC}">
      <dgm:prSet/>
      <dgm:spPr/>
      <dgm:t>
        <a:bodyPr/>
        <a:lstStyle/>
        <a:p>
          <a:endParaRPr lang="zh-CN" altLang="en-US"/>
        </a:p>
      </dgm:t>
    </dgm:pt>
    <dgm:pt modelId="{9289C0AE-18DB-9045-862A-B445E473889E}" type="sibTrans" cxnId="{772F5618-C3E2-B442-8ED0-01EF81A395AC}">
      <dgm:prSet/>
      <dgm:spPr/>
      <dgm:t>
        <a:bodyPr/>
        <a:lstStyle/>
        <a:p>
          <a:endParaRPr lang="zh-CN" altLang="en-US"/>
        </a:p>
      </dgm:t>
    </dgm:pt>
    <dgm:pt modelId="{0A291CF0-8CD0-424B-B940-37B002304030}">
      <dgm:prSet/>
      <dgm:spPr/>
      <dgm:t>
        <a:bodyPr/>
        <a:lstStyle/>
        <a:p>
          <a:r>
            <a:rPr lang="en-US" altLang="zh-CN" dirty="0"/>
            <a:t>·····</a:t>
          </a:r>
        </a:p>
      </dgm:t>
    </dgm:pt>
    <dgm:pt modelId="{806C2126-1615-F148-AFA8-E1FA410AB707}" type="parTrans" cxnId="{D1B8E357-1F9A-824D-A568-C89CA9966188}">
      <dgm:prSet/>
      <dgm:spPr/>
      <dgm:t>
        <a:bodyPr/>
        <a:lstStyle/>
        <a:p>
          <a:endParaRPr lang="zh-CN" altLang="en-US"/>
        </a:p>
      </dgm:t>
    </dgm:pt>
    <dgm:pt modelId="{8B364FEF-8BC8-C443-9865-59FCE0B1D65F}" type="sibTrans" cxnId="{D1B8E357-1F9A-824D-A568-C89CA9966188}">
      <dgm:prSet/>
      <dgm:spPr/>
      <dgm:t>
        <a:bodyPr/>
        <a:lstStyle/>
        <a:p>
          <a:endParaRPr lang="zh-CN" altLang="en-US"/>
        </a:p>
      </dgm:t>
    </dgm:pt>
    <dgm:pt modelId="{C82089F4-0CC6-534B-A291-0955DC04E543}">
      <dgm:prSet/>
      <dgm:spPr/>
      <dgm:t>
        <a:bodyPr/>
        <a:lstStyle/>
        <a:p>
          <a:r>
            <a:rPr lang="en-US" altLang="zh-CN" dirty="0"/>
            <a:t>1997</a:t>
          </a:r>
          <a:endParaRPr lang="zh-CN" altLang="en-US" dirty="0"/>
        </a:p>
      </dgm:t>
    </dgm:pt>
    <dgm:pt modelId="{44F09E79-15EB-E444-8A3C-939C9772CEF1}" type="parTrans" cxnId="{D6A7EE09-3E73-214A-AF3F-F41FD2FFDC24}">
      <dgm:prSet/>
      <dgm:spPr/>
      <dgm:t>
        <a:bodyPr/>
        <a:lstStyle/>
        <a:p>
          <a:endParaRPr lang="zh-CN" altLang="en-US"/>
        </a:p>
      </dgm:t>
    </dgm:pt>
    <dgm:pt modelId="{F30AEBBB-E022-504B-AE44-7380E9F96D66}" type="sibTrans" cxnId="{D6A7EE09-3E73-214A-AF3F-F41FD2FFDC24}">
      <dgm:prSet/>
      <dgm:spPr/>
      <dgm:t>
        <a:bodyPr/>
        <a:lstStyle/>
        <a:p>
          <a:endParaRPr lang="zh-CN" altLang="en-US"/>
        </a:p>
      </dgm:t>
    </dgm:pt>
    <dgm:pt modelId="{7C46F891-B552-0748-BDF9-B37CAEB3CDDB}">
      <dgm:prSet/>
      <dgm:spPr/>
      <dgm:t>
        <a:bodyPr/>
        <a:lstStyle/>
        <a:p>
          <a:r>
            <a:rPr lang="en-US" altLang="zh-CN" dirty="0"/>
            <a:t>6</a:t>
          </a:r>
          <a:endParaRPr lang="zh-CN" altLang="en-US" dirty="0"/>
        </a:p>
      </dgm:t>
    </dgm:pt>
    <dgm:pt modelId="{7266EB61-C4EE-6A43-A834-20D1E211B7D8}" type="parTrans" cxnId="{19676123-E253-A04F-880C-C21050597476}">
      <dgm:prSet/>
      <dgm:spPr/>
      <dgm:t>
        <a:bodyPr/>
        <a:lstStyle/>
        <a:p>
          <a:endParaRPr lang="zh-CN" altLang="en-US"/>
        </a:p>
      </dgm:t>
    </dgm:pt>
    <dgm:pt modelId="{1A1D0020-AAAA-E544-A9C6-2F0C19E888DC}" type="sibTrans" cxnId="{19676123-E253-A04F-880C-C21050597476}">
      <dgm:prSet/>
      <dgm:spPr/>
      <dgm:t>
        <a:bodyPr/>
        <a:lstStyle/>
        <a:p>
          <a:endParaRPr lang="zh-CN" altLang="en-US"/>
        </a:p>
      </dgm:t>
    </dgm:pt>
    <dgm:pt modelId="{B144CA3F-013C-9442-A07B-BFB81DD3EEDA}" type="pres">
      <dgm:prSet presAssocID="{9794238D-E6A7-A541-99BF-B8D1C0A636DE}" presName="mainComposite" presStyleCnt="0">
        <dgm:presLayoutVars>
          <dgm:chPref val="1"/>
          <dgm:dir/>
          <dgm:animOne val="branch"/>
          <dgm:animLvl val="lvl"/>
          <dgm:resizeHandles val="exact"/>
        </dgm:presLayoutVars>
      </dgm:prSet>
      <dgm:spPr/>
    </dgm:pt>
    <dgm:pt modelId="{11E2B770-5F08-7B45-B901-997A5FB38298}" type="pres">
      <dgm:prSet presAssocID="{9794238D-E6A7-A541-99BF-B8D1C0A636DE}" presName="hierFlow" presStyleCnt="0"/>
      <dgm:spPr/>
    </dgm:pt>
    <dgm:pt modelId="{CC868C92-7628-FE40-BDDC-245BA8C097B7}" type="pres">
      <dgm:prSet presAssocID="{9794238D-E6A7-A541-99BF-B8D1C0A636DE}" presName="hierChild1" presStyleCnt="0">
        <dgm:presLayoutVars>
          <dgm:chPref val="1"/>
          <dgm:animOne val="branch"/>
          <dgm:animLvl val="lvl"/>
        </dgm:presLayoutVars>
      </dgm:prSet>
      <dgm:spPr/>
    </dgm:pt>
    <dgm:pt modelId="{84C66EA3-789A-EE48-9882-3CC0EDB713EC}" type="pres">
      <dgm:prSet presAssocID="{93DFD658-CF7B-0C4A-AAC2-1AFE2B5AF992}" presName="Name14" presStyleCnt="0"/>
      <dgm:spPr/>
    </dgm:pt>
    <dgm:pt modelId="{710D798D-E212-CC46-83EC-BFE4C3F2B4AF}" type="pres">
      <dgm:prSet presAssocID="{93DFD658-CF7B-0C4A-AAC2-1AFE2B5AF992}" presName="level1Shape" presStyleLbl="node0" presStyleIdx="0" presStyleCnt="1" custLinFactNeighborX="-7056" custLinFactNeighborY="7793">
        <dgm:presLayoutVars>
          <dgm:chPref val="3"/>
        </dgm:presLayoutVars>
      </dgm:prSet>
      <dgm:spPr/>
    </dgm:pt>
    <dgm:pt modelId="{E55D1F7E-8559-5C43-A01E-1D8ED4EE22A9}" type="pres">
      <dgm:prSet presAssocID="{93DFD658-CF7B-0C4A-AAC2-1AFE2B5AF992}" presName="hierChild2" presStyleCnt="0"/>
      <dgm:spPr/>
    </dgm:pt>
    <dgm:pt modelId="{CB37C7F4-D431-694A-A14F-40447BDD6853}" type="pres">
      <dgm:prSet presAssocID="{71F0BD00-764D-B749-825E-E2E114A7F261}" presName="Name19" presStyleLbl="parChTrans1D2" presStyleIdx="0" presStyleCnt="3"/>
      <dgm:spPr/>
    </dgm:pt>
    <dgm:pt modelId="{94AF6019-A4D8-1A41-B973-B5F63F56084D}" type="pres">
      <dgm:prSet presAssocID="{27671B9E-0159-7D4C-B46F-42C2CEBDACE7}" presName="Name21" presStyleCnt="0"/>
      <dgm:spPr/>
    </dgm:pt>
    <dgm:pt modelId="{0F230A4E-3D47-744F-ABE1-A39FD395BE7A}" type="pres">
      <dgm:prSet presAssocID="{27671B9E-0159-7D4C-B46F-42C2CEBDACE7}" presName="level2Shape" presStyleLbl="node2" presStyleIdx="0" presStyleCnt="3"/>
      <dgm:spPr/>
    </dgm:pt>
    <dgm:pt modelId="{F98774F0-277C-E847-A48E-D7619043A15B}" type="pres">
      <dgm:prSet presAssocID="{27671B9E-0159-7D4C-B46F-42C2CEBDACE7}" presName="hierChild3" presStyleCnt="0"/>
      <dgm:spPr/>
    </dgm:pt>
    <dgm:pt modelId="{4AB3D22F-A19E-A04C-8AFA-AB717A0A2E0B}" type="pres">
      <dgm:prSet presAssocID="{65AC6302-2BE4-3946-ADC1-4874BF6708DD}" presName="Name19" presStyleLbl="parChTrans1D2" presStyleIdx="1" presStyleCnt="3"/>
      <dgm:spPr/>
    </dgm:pt>
    <dgm:pt modelId="{97EFFDD2-1326-5E48-A17C-D1A101AF68AD}" type="pres">
      <dgm:prSet presAssocID="{52DD15D9-3A78-2E40-BBFC-F3B3BAC3D665}" presName="Name21" presStyleCnt="0"/>
      <dgm:spPr/>
    </dgm:pt>
    <dgm:pt modelId="{B025DAF7-5E1C-144C-8BE6-4461DC7E76C8}" type="pres">
      <dgm:prSet presAssocID="{52DD15D9-3A78-2E40-BBFC-F3B3BAC3D665}" presName="level2Shape" presStyleLbl="node2" presStyleIdx="1" presStyleCnt="3"/>
      <dgm:spPr/>
    </dgm:pt>
    <dgm:pt modelId="{CF62430D-C36A-694E-86B5-77F8FD2EE312}" type="pres">
      <dgm:prSet presAssocID="{52DD15D9-3A78-2E40-BBFC-F3B3BAC3D665}" presName="hierChild3" presStyleCnt="0"/>
      <dgm:spPr/>
    </dgm:pt>
    <dgm:pt modelId="{CFD47CCF-EDC0-9A42-992A-124D92B96169}" type="pres">
      <dgm:prSet presAssocID="{97B78040-7911-CB45-BA8A-8C0E31D98869}" presName="Name19" presStyleLbl="parChTrans1D2" presStyleIdx="2" presStyleCnt="3"/>
      <dgm:spPr/>
    </dgm:pt>
    <dgm:pt modelId="{6CAE88A8-A7FF-EB44-A303-260B1DA23098}" type="pres">
      <dgm:prSet presAssocID="{B81E72C7-0AEC-B24B-9E81-541DD8E3A72F}" presName="Name21" presStyleCnt="0"/>
      <dgm:spPr/>
    </dgm:pt>
    <dgm:pt modelId="{7C195C56-1148-4543-9DD0-2CA359369D18}" type="pres">
      <dgm:prSet presAssocID="{B81E72C7-0AEC-B24B-9E81-541DD8E3A72F}" presName="level2Shape" presStyleLbl="node2" presStyleIdx="2" presStyleCnt="3" custScaleX="115256"/>
      <dgm:spPr/>
    </dgm:pt>
    <dgm:pt modelId="{B51AE3CB-A7A0-AF4F-AD14-19D4029A0D09}" type="pres">
      <dgm:prSet presAssocID="{B81E72C7-0AEC-B24B-9E81-541DD8E3A72F}" presName="hierChild3" presStyleCnt="0"/>
      <dgm:spPr/>
    </dgm:pt>
    <dgm:pt modelId="{73647850-BF63-734C-AB29-A9EE8F04C738}" type="pres">
      <dgm:prSet presAssocID="{304B57C8-A412-8B4A-90A8-AE882AF334FB}" presName="Name19" presStyleLbl="parChTrans1D3" presStyleIdx="0" presStyleCnt="1"/>
      <dgm:spPr/>
    </dgm:pt>
    <dgm:pt modelId="{FA697F1D-39D8-5146-8783-4B0DD7C6D0A8}" type="pres">
      <dgm:prSet presAssocID="{7BBFFBF5-0427-C64B-894C-762C15D4C2F4}" presName="Name21" presStyleCnt="0"/>
      <dgm:spPr/>
    </dgm:pt>
    <dgm:pt modelId="{06BE00BD-CBF7-4F48-A874-D463BB6FCD6A}" type="pres">
      <dgm:prSet presAssocID="{7BBFFBF5-0427-C64B-894C-762C15D4C2F4}" presName="level2Shape" presStyleLbl="node3" presStyleIdx="0" presStyleCnt="1"/>
      <dgm:spPr>
        <a:prstGeom prst="hexagon">
          <a:avLst/>
        </a:prstGeom>
      </dgm:spPr>
    </dgm:pt>
    <dgm:pt modelId="{02A376D0-348B-514C-8238-111BFDFDD4BA}" type="pres">
      <dgm:prSet presAssocID="{7BBFFBF5-0427-C64B-894C-762C15D4C2F4}" presName="hierChild3" presStyleCnt="0"/>
      <dgm:spPr/>
    </dgm:pt>
    <dgm:pt modelId="{450AA844-0603-B544-B4AB-438B0AD15D0B}" type="pres">
      <dgm:prSet presAssocID="{00C2F4CD-DCC7-184D-BF85-9D5157DBDFF5}" presName="Name19" presStyleLbl="parChTrans1D4" presStyleIdx="0" presStyleCnt="4"/>
      <dgm:spPr/>
    </dgm:pt>
    <dgm:pt modelId="{9716DAA9-67B7-1B4C-B6EC-3AB058937433}" type="pres">
      <dgm:prSet presAssocID="{EBD4FBBF-D684-2945-9209-DE4B1BE5848E}" presName="Name21" presStyleCnt="0"/>
      <dgm:spPr/>
    </dgm:pt>
    <dgm:pt modelId="{F7B80561-B067-0F4E-9F27-2E609F6144A4}" type="pres">
      <dgm:prSet presAssocID="{EBD4FBBF-D684-2945-9209-DE4B1BE5848E}" presName="level2Shape" presStyleLbl="node4" presStyleIdx="0" presStyleCnt="4"/>
      <dgm:spPr>
        <a:prstGeom prst="hexagon">
          <a:avLst/>
        </a:prstGeom>
      </dgm:spPr>
    </dgm:pt>
    <dgm:pt modelId="{4013EA50-173B-8343-AE9E-ACA0FDA8BBE6}" type="pres">
      <dgm:prSet presAssocID="{EBD4FBBF-D684-2945-9209-DE4B1BE5848E}" presName="hierChild3" presStyleCnt="0"/>
      <dgm:spPr/>
    </dgm:pt>
    <dgm:pt modelId="{B3736AD7-82CD-D447-943B-36B499165018}" type="pres">
      <dgm:prSet presAssocID="{806C2126-1615-F148-AFA8-E1FA410AB707}" presName="Name19" presStyleLbl="parChTrans1D4" presStyleIdx="1" presStyleCnt="4"/>
      <dgm:spPr/>
    </dgm:pt>
    <dgm:pt modelId="{EF1B3C53-2C23-C04A-B809-80DA9E1E84C8}" type="pres">
      <dgm:prSet presAssocID="{0A291CF0-8CD0-424B-B940-37B002304030}" presName="Name21" presStyleCnt="0"/>
      <dgm:spPr/>
    </dgm:pt>
    <dgm:pt modelId="{45F213E8-4623-874E-9432-8ED78577DE0D}" type="pres">
      <dgm:prSet presAssocID="{0A291CF0-8CD0-424B-B940-37B002304030}" presName="level2Shape" presStyleLbl="node4" presStyleIdx="1" presStyleCnt="4"/>
      <dgm:spPr>
        <a:prstGeom prst="hexagon">
          <a:avLst/>
        </a:prstGeom>
      </dgm:spPr>
    </dgm:pt>
    <dgm:pt modelId="{E710C89F-63E6-1D4B-97CC-9C1BBC26203B}" type="pres">
      <dgm:prSet presAssocID="{0A291CF0-8CD0-424B-B940-37B002304030}" presName="hierChild3" presStyleCnt="0"/>
      <dgm:spPr/>
    </dgm:pt>
    <dgm:pt modelId="{8D503096-26C0-A84E-B85F-766A4E85EDC7}" type="pres">
      <dgm:prSet presAssocID="{44F09E79-15EB-E444-8A3C-939C9772CEF1}" presName="Name19" presStyleLbl="parChTrans1D4" presStyleIdx="2" presStyleCnt="4"/>
      <dgm:spPr/>
    </dgm:pt>
    <dgm:pt modelId="{432EF5D8-5A4C-D74C-A84A-23F7320CF15F}" type="pres">
      <dgm:prSet presAssocID="{C82089F4-0CC6-534B-A291-0955DC04E543}" presName="Name21" presStyleCnt="0"/>
      <dgm:spPr/>
    </dgm:pt>
    <dgm:pt modelId="{5F34CF70-FB7B-0F43-B178-FB28B250A648}" type="pres">
      <dgm:prSet presAssocID="{C82089F4-0CC6-534B-A291-0955DC04E543}" presName="level2Shape" presStyleLbl="node4" presStyleIdx="2" presStyleCnt="4"/>
      <dgm:spPr>
        <a:prstGeom prst="hexagon">
          <a:avLst/>
        </a:prstGeom>
      </dgm:spPr>
    </dgm:pt>
    <dgm:pt modelId="{FF5804BD-3993-664C-8157-21212D7F170D}" type="pres">
      <dgm:prSet presAssocID="{C82089F4-0CC6-534B-A291-0955DC04E543}" presName="hierChild3" presStyleCnt="0"/>
      <dgm:spPr/>
    </dgm:pt>
    <dgm:pt modelId="{CD8F6F3B-5BAF-0F4B-84AD-DF61E33E693B}" type="pres">
      <dgm:prSet presAssocID="{7266EB61-C4EE-6A43-A834-20D1E211B7D8}" presName="Name19" presStyleLbl="parChTrans1D4" presStyleIdx="3" presStyleCnt="4"/>
      <dgm:spPr/>
    </dgm:pt>
    <dgm:pt modelId="{1B5376F9-4D89-394C-9782-C42A00AF0B21}" type="pres">
      <dgm:prSet presAssocID="{7C46F891-B552-0748-BDF9-B37CAEB3CDDB}" presName="Name21" presStyleCnt="0"/>
      <dgm:spPr/>
    </dgm:pt>
    <dgm:pt modelId="{DA317007-6CF2-9F4D-844D-2D2E55027EE0}" type="pres">
      <dgm:prSet presAssocID="{7C46F891-B552-0748-BDF9-B37CAEB3CDDB}" presName="level2Shape" presStyleLbl="node4" presStyleIdx="3" presStyleCnt="4"/>
      <dgm:spPr>
        <a:prstGeom prst="hexagon">
          <a:avLst/>
        </a:prstGeom>
      </dgm:spPr>
    </dgm:pt>
    <dgm:pt modelId="{4CEB260C-33D9-9544-BC2F-C38004EA6A1E}" type="pres">
      <dgm:prSet presAssocID="{7C46F891-B552-0748-BDF9-B37CAEB3CDDB}" presName="hierChild3" presStyleCnt="0"/>
      <dgm:spPr/>
    </dgm:pt>
    <dgm:pt modelId="{3B99860F-8C7A-1D40-AF73-B0FB762C361F}" type="pres">
      <dgm:prSet presAssocID="{9794238D-E6A7-A541-99BF-B8D1C0A636DE}" presName="bgShapesFlow" presStyleCnt="0"/>
      <dgm:spPr/>
    </dgm:pt>
  </dgm:ptLst>
  <dgm:cxnLst>
    <dgm:cxn modelId="{C4DFE300-26AB-A44F-BBE6-F26B1F5DB42F}" srcId="{7BBFFBF5-0427-C64B-894C-762C15D4C2F4}" destId="{EBD4FBBF-D684-2945-9209-DE4B1BE5848E}" srcOrd="0" destOrd="0" parTransId="{00C2F4CD-DCC7-184D-BF85-9D5157DBDFF5}" sibTransId="{0F568B2B-D630-5E49-9C39-6C8E21FD37E6}"/>
    <dgm:cxn modelId="{C90C1601-FDDC-D14F-B9EC-1D54D74F40B9}" type="presOf" srcId="{00C2F4CD-DCC7-184D-BF85-9D5157DBDFF5}" destId="{450AA844-0603-B544-B4AB-438B0AD15D0B}" srcOrd="0" destOrd="0" presId="urn:microsoft.com/office/officeart/2005/8/layout/hierarchy6"/>
    <dgm:cxn modelId="{D9C97307-48B6-B74D-B3A8-D9CAA131A674}" srcId="{93DFD658-CF7B-0C4A-AAC2-1AFE2B5AF992}" destId="{52DD15D9-3A78-2E40-BBFC-F3B3BAC3D665}" srcOrd="1" destOrd="0" parTransId="{65AC6302-2BE4-3946-ADC1-4874BF6708DD}" sibTransId="{E995C66A-9878-3A4E-891C-7FF8E213D987}"/>
    <dgm:cxn modelId="{D6A7EE09-3E73-214A-AF3F-F41FD2FFDC24}" srcId="{0A291CF0-8CD0-424B-B940-37B002304030}" destId="{C82089F4-0CC6-534B-A291-0955DC04E543}" srcOrd="0" destOrd="0" parTransId="{44F09E79-15EB-E444-8A3C-939C9772CEF1}" sibTransId="{F30AEBBB-E022-504B-AE44-7380E9F96D66}"/>
    <dgm:cxn modelId="{10BCF90F-9DDF-E344-ADD7-F35994517AD5}" type="presOf" srcId="{65AC6302-2BE4-3946-ADC1-4874BF6708DD}" destId="{4AB3D22F-A19E-A04C-8AFA-AB717A0A2E0B}" srcOrd="0" destOrd="0" presId="urn:microsoft.com/office/officeart/2005/8/layout/hierarchy6"/>
    <dgm:cxn modelId="{450B5614-4CBE-F84D-8028-6695366A331B}" type="presOf" srcId="{7266EB61-C4EE-6A43-A834-20D1E211B7D8}" destId="{CD8F6F3B-5BAF-0F4B-84AD-DF61E33E693B}" srcOrd="0" destOrd="0" presId="urn:microsoft.com/office/officeart/2005/8/layout/hierarchy6"/>
    <dgm:cxn modelId="{81BEE214-7337-F942-95C3-67A108B42965}" type="presOf" srcId="{C82089F4-0CC6-534B-A291-0955DC04E543}" destId="{5F34CF70-FB7B-0F43-B178-FB28B250A648}" srcOrd="0" destOrd="0" presId="urn:microsoft.com/office/officeart/2005/8/layout/hierarchy6"/>
    <dgm:cxn modelId="{772F5618-C3E2-B442-8ED0-01EF81A395AC}" srcId="{93DFD658-CF7B-0C4A-AAC2-1AFE2B5AF992}" destId="{27671B9E-0159-7D4C-B46F-42C2CEBDACE7}" srcOrd="0" destOrd="0" parTransId="{71F0BD00-764D-B749-825E-E2E114A7F261}" sibTransId="{9289C0AE-18DB-9045-862A-B445E473889E}"/>
    <dgm:cxn modelId="{DBB6FB18-F653-4944-8B8C-04F94861639B}" type="presOf" srcId="{27671B9E-0159-7D4C-B46F-42C2CEBDACE7}" destId="{0F230A4E-3D47-744F-ABE1-A39FD395BE7A}" srcOrd="0" destOrd="0" presId="urn:microsoft.com/office/officeart/2005/8/layout/hierarchy6"/>
    <dgm:cxn modelId="{19676123-E253-A04F-880C-C21050597476}" srcId="{C82089F4-0CC6-534B-A291-0955DC04E543}" destId="{7C46F891-B552-0748-BDF9-B37CAEB3CDDB}" srcOrd="0" destOrd="0" parTransId="{7266EB61-C4EE-6A43-A834-20D1E211B7D8}" sibTransId="{1A1D0020-AAAA-E544-A9C6-2F0C19E888DC}"/>
    <dgm:cxn modelId="{EFC3EF23-81B0-A64C-B708-89F010509057}" srcId="{93DFD658-CF7B-0C4A-AAC2-1AFE2B5AF992}" destId="{B81E72C7-0AEC-B24B-9E81-541DD8E3A72F}" srcOrd="2" destOrd="0" parTransId="{97B78040-7911-CB45-BA8A-8C0E31D98869}" sibTransId="{21204F9F-6D22-C64F-9FF8-6CFFE056E149}"/>
    <dgm:cxn modelId="{C436402C-9A24-C649-8EAA-5682FBDF0900}" type="presOf" srcId="{304B57C8-A412-8B4A-90A8-AE882AF334FB}" destId="{73647850-BF63-734C-AB29-A9EE8F04C738}" srcOrd="0" destOrd="0" presId="urn:microsoft.com/office/officeart/2005/8/layout/hierarchy6"/>
    <dgm:cxn modelId="{97F5852E-A0D0-5A45-9CEF-EA1EE95F0065}" type="presOf" srcId="{9794238D-E6A7-A541-99BF-B8D1C0A636DE}" destId="{B144CA3F-013C-9442-A07B-BFB81DD3EEDA}" srcOrd="0" destOrd="0" presId="urn:microsoft.com/office/officeart/2005/8/layout/hierarchy6"/>
    <dgm:cxn modelId="{617EAB3A-9624-0141-8DA5-B40A7472116F}" type="presOf" srcId="{52DD15D9-3A78-2E40-BBFC-F3B3BAC3D665}" destId="{B025DAF7-5E1C-144C-8BE6-4461DC7E76C8}" srcOrd="0" destOrd="0" presId="urn:microsoft.com/office/officeart/2005/8/layout/hierarchy6"/>
    <dgm:cxn modelId="{32D20E4B-8A96-6C40-9B3E-AD7589CF93CD}" srcId="{9794238D-E6A7-A541-99BF-B8D1C0A636DE}" destId="{93DFD658-CF7B-0C4A-AAC2-1AFE2B5AF992}" srcOrd="0" destOrd="0" parTransId="{798A96A2-431B-4E4F-AE7E-59CF67EF5167}" sibTransId="{24661BB1-A70A-9744-AAF2-17C7E2CFBAF2}"/>
    <dgm:cxn modelId="{D1B8E357-1F9A-824D-A568-C89CA9966188}" srcId="{EBD4FBBF-D684-2945-9209-DE4B1BE5848E}" destId="{0A291CF0-8CD0-424B-B940-37B002304030}" srcOrd="0" destOrd="0" parTransId="{806C2126-1615-F148-AFA8-E1FA410AB707}" sibTransId="{8B364FEF-8BC8-C443-9865-59FCE0B1D65F}"/>
    <dgm:cxn modelId="{DE2E017D-5A37-3848-A66A-19156CBFCB22}" type="presOf" srcId="{806C2126-1615-F148-AFA8-E1FA410AB707}" destId="{B3736AD7-82CD-D447-943B-36B499165018}" srcOrd="0" destOrd="0" presId="urn:microsoft.com/office/officeart/2005/8/layout/hierarchy6"/>
    <dgm:cxn modelId="{C8F2058A-F2EF-D345-8CDD-25FBF1A74F31}" type="presOf" srcId="{7C46F891-B552-0748-BDF9-B37CAEB3CDDB}" destId="{DA317007-6CF2-9F4D-844D-2D2E55027EE0}" srcOrd="0" destOrd="0" presId="urn:microsoft.com/office/officeart/2005/8/layout/hierarchy6"/>
    <dgm:cxn modelId="{5AB2A78B-72C9-6D45-8601-CCC5304F1E0E}" type="presOf" srcId="{EBD4FBBF-D684-2945-9209-DE4B1BE5848E}" destId="{F7B80561-B067-0F4E-9F27-2E609F6144A4}" srcOrd="0" destOrd="0" presId="urn:microsoft.com/office/officeart/2005/8/layout/hierarchy6"/>
    <dgm:cxn modelId="{1B98C090-FEE3-D54A-A530-8F8010FFA60D}" srcId="{B81E72C7-0AEC-B24B-9E81-541DD8E3A72F}" destId="{7BBFFBF5-0427-C64B-894C-762C15D4C2F4}" srcOrd="0" destOrd="0" parTransId="{304B57C8-A412-8B4A-90A8-AE882AF334FB}" sibTransId="{BC09452A-A8DF-4146-992E-AF7018D452D9}"/>
    <dgm:cxn modelId="{1813DA98-7A5A-334C-AA69-7941BA10EF37}" type="presOf" srcId="{93DFD658-CF7B-0C4A-AAC2-1AFE2B5AF992}" destId="{710D798D-E212-CC46-83EC-BFE4C3F2B4AF}" srcOrd="0" destOrd="0" presId="urn:microsoft.com/office/officeart/2005/8/layout/hierarchy6"/>
    <dgm:cxn modelId="{640524A0-921B-E849-B8B3-815A43751DA9}" type="presOf" srcId="{71F0BD00-764D-B749-825E-E2E114A7F261}" destId="{CB37C7F4-D431-694A-A14F-40447BDD6853}" srcOrd="0" destOrd="0" presId="urn:microsoft.com/office/officeart/2005/8/layout/hierarchy6"/>
    <dgm:cxn modelId="{E948E3A9-F174-C745-8535-517E05C7A46E}" type="presOf" srcId="{7BBFFBF5-0427-C64B-894C-762C15D4C2F4}" destId="{06BE00BD-CBF7-4F48-A874-D463BB6FCD6A}" srcOrd="0" destOrd="0" presId="urn:microsoft.com/office/officeart/2005/8/layout/hierarchy6"/>
    <dgm:cxn modelId="{7E0550AB-8959-F94E-8383-571C438D275A}" type="presOf" srcId="{0A291CF0-8CD0-424B-B940-37B002304030}" destId="{45F213E8-4623-874E-9432-8ED78577DE0D}" srcOrd="0" destOrd="0" presId="urn:microsoft.com/office/officeart/2005/8/layout/hierarchy6"/>
    <dgm:cxn modelId="{88C9B6B0-F431-F948-B3A3-0AC1AAC168E5}" type="presOf" srcId="{44F09E79-15EB-E444-8A3C-939C9772CEF1}" destId="{8D503096-26C0-A84E-B85F-766A4E85EDC7}" srcOrd="0" destOrd="0" presId="urn:microsoft.com/office/officeart/2005/8/layout/hierarchy6"/>
    <dgm:cxn modelId="{BD9FD1BD-EDB7-CB46-B2C0-0366580A085B}" type="presOf" srcId="{B81E72C7-0AEC-B24B-9E81-541DD8E3A72F}" destId="{7C195C56-1148-4543-9DD0-2CA359369D18}" srcOrd="0" destOrd="0" presId="urn:microsoft.com/office/officeart/2005/8/layout/hierarchy6"/>
    <dgm:cxn modelId="{FE22ECDF-337A-7D4D-B7A5-61CD90E8C7BD}" type="presOf" srcId="{97B78040-7911-CB45-BA8A-8C0E31D98869}" destId="{CFD47CCF-EDC0-9A42-992A-124D92B96169}" srcOrd="0" destOrd="0" presId="urn:microsoft.com/office/officeart/2005/8/layout/hierarchy6"/>
    <dgm:cxn modelId="{7CAD8270-EA02-D745-9727-3E70E00842ED}" type="presParOf" srcId="{B144CA3F-013C-9442-A07B-BFB81DD3EEDA}" destId="{11E2B770-5F08-7B45-B901-997A5FB38298}" srcOrd="0" destOrd="0" presId="urn:microsoft.com/office/officeart/2005/8/layout/hierarchy6"/>
    <dgm:cxn modelId="{52C324BA-3C9C-F544-B95B-D4E940897A15}" type="presParOf" srcId="{11E2B770-5F08-7B45-B901-997A5FB38298}" destId="{CC868C92-7628-FE40-BDDC-245BA8C097B7}" srcOrd="0" destOrd="0" presId="urn:microsoft.com/office/officeart/2005/8/layout/hierarchy6"/>
    <dgm:cxn modelId="{D51DFFD7-EB69-A040-9B94-25A73B46DD90}" type="presParOf" srcId="{CC868C92-7628-FE40-BDDC-245BA8C097B7}" destId="{84C66EA3-789A-EE48-9882-3CC0EDB713EC}" srcOrd="0" destOrd="0" presId="urn:microsoft.com/office/officeart/2005/8/layout/hierarchy6"/>
    <dgm:cxn modelId="{9509927C-3079-2445-BC86-545AB56F7504}" type="presParOf" srcId="{84C66EA3-789A-EE48-9882-3CC0EDB713EC}" destId="{710D798D-E212-CC46-83EC-BFE4C3F2B4AF}" srcOrd="0" destOrd="0" presId="urn:microsoft.com/office/officeart/2005/8/layout/hierarchy6"/>
    <dgm:cxn modelId="{5CCEB930-B488-5544-8FDB-FC96EE413CB9}" type="presParOf" srcId="{84C66EA3-789A-EE48-9882-3CC0EDB713EC}" destId="{E55D1F7E-8559-5C43-A01E-1D8ED4EE22A9}" srcOrd="1" destOrd="0" presId="urn:microsoft.com/office/officeart/2005/8/layout/hierarchy6"/>
    <dgm:cxn modelId="{73C41D40-727E-B24D-ACEA-203AE93CF338}" type="presParOf" srcId="{E55D1F7E-8559-5C43-A01E-1D8ED4EE22A9}" destId="{CB37C7F4-D431-694A-A14F-40447BDD6853}" srcOrd="0" destOrd="0" presId="urn:microsoft.com/office/officeart/2005/8/layout/hierarchy6"/>
    <dgm:cxn modelId="{CEDC0CA7-5128-E046-9C05-5C745368811C}" type="presParOf" srcId="{E55D1F7E-8559-5C43-A01E-1D8ED4EE22A9}" destId="{94AF6019-A4D8-1A41-B973-B5F63F56084D}" srcOrd="1" destOrd="0" presId="urn:microsoft.com/office/officeart/2005/8/layout/hierarchy6"/>
    <dgm:cxn modelId="{0F71A34B-D68A-2F49-A0D6-AE34F62A5288}" type="presParOf" srcId="{94AF6019-A4D8-1A41-B973-B5F63F56084D}" destId="{0F230A4E-3D47-744F-ABE1-A39FD395BE7A}" srcOrd="0" destOrd="0" presId="urn:microsoft.com/office/officeart/2005/8/layout/hierarchy6"/>
    <dgm:cxn modelId="{7DAD1F8D-4F2D-5A4C-BBCE-BD8161B793EA}" type="presParOf" srcId="{94AF6019-A4D8-1A41-B973-B5F63F56084D}" destId="{F98774F0-277C-E847-A48E-D7619043A15B}" srcOrd="1" destOrd="0" presId="urn:microsoft.com/office/officeart/2005/8/layout/hierarchy6"/>
    <dgm:cxn modelId="{1FC12DF3-3EBC-C847-9747-9FDD69BF27A0}" type="presParOf" srcId="{E55D1F7E-8559-5C43-A01E-1D8ED4EE22A9}" destId="{4AB3D22F-A19E-A04C-8AFA-AB717A0A2E0B}" srcOrd="2" destOrd="0" presId="urn:microsoft.com/office/officeart/2005/8/layout/hierarchy6"/>
    <dgm:cxn modelId="{B3AD65F7-FE36-CE43-B5F0-4C85FD3454AC}" type="presParOf" srcId="{E55D1F7E-8559-5C43-A01E-1D8ED4EE22A9}" destId="{97EFFDD2-1326-5E48-A17C-D1A101AF68AD}" srcOrd="3" destOrd="0" presId="urn:microsoft.com/office/officeart/2005/8/layout/hierarchy6"/>
    <dgm:cxn modelId="{1AFA57EF-1C3B-504A-86ED-C8DC72033BF8}" type="presParOf" srcId="{97EFFDD2-1326-5E48-A17C-D1A101AF68AD}" destId="{B025DAF7-5E1C-144C-8BE6-4461DC7E76C8}" srcOrd="0" destOrd="0" presId="urn:microsoft.com/office/officeart/2005/8/layout/hierarchy6"/>
    <dgm:cxn modelId="{16C86615-713B-9E47-8DE6-DBCB3A31B801}" type="presParOf" srcId="{97EFFDD2-1326-5E48-A17C-D1A101AF68AD}" destId="{CF62430D-C36A-694E-86B5-77F8FD2EE312}" srcOrd="1" destOrd="0" presId="urn:microsoft.com/office/officeart/2005/8/layout/hierarchy6"/>
    <dgm:cxn modelId="{7CBC75DE-AF4D-1048-ABD3-91CDDF841E4F}" type="presParOf" srcId="{E55D1F7E-8559-5C43-A01E-1D8ED4EE22A9}" destId="{CFD47CCF-EDC0-9A42-992A-124D92B96169}" srcOrd="4" destOrd="0" presId="urn:microsoft.com/office/officeart/2005/8/layout/hierarchy6"/>
    <dgm:cxn modelId="{F5A0368B-10AE-0F4F-919C-293305366BC8}" type="presParOf" srcId="{E55D1F7E-8559-5C43-A01E-1D8ED4EE22A9}" destId="{6CAE88A8-A7FF-EB44-A303-260B1DA23098}" srcOrd="5" destOrd="0" presId="urn:microsoft.com/office/officeart/2005/8/layout/hierarchy6"/>
    <dgm:cxn modelId="{58E88400-134C-FE4C-8136-ADECBC669F41}" type="presParOf" srcId="{6CAE88A8-A7FF-EB44-A303-260B1DA23098}" destId="{7C195C56-1148-4543-9DD0-2CA359369D18}" srcOrd="0" destOrd="0" presId="urn:microsoft.com/office/officeart/2005/8/layout/hierarchy6"/>
    <dgm:cxn modelId="{87C97958-5FA0-F942-AAE9-EB4FB9A1AB6B}" type="presParOf" srcId="{6CAE88A8-A7FF-EB44-A303-260B1DA23098}" destId="{B51AE3CB-A7A0-AF4F-AD14-19D4029A0D09}" srcOrd="1" destOrd="0" presId="urn:microsoft.com/office/officeart/2005/8/layout/hierarchy6"/>
    <dgm:cxn modelId="{F8235A4D-8093-6C45-A290-F1A5E5AE1598}" type="presParOf" srcId="{B51AE3CB-A7A0-AF4F-AD14-19D4029A0D09}" destId="{73647850-BF63-734C-AB29-A9EE8F04C738}" srcOrd="0" destOrd="0" presId="urn:microsoft.com/office/officeart/2005/8/layout/hierarchy6"/>
    <dgm:cxn modelId="{CB7D2B6C-0BCE-944D-B0B0-C95EF21453FD}" type="presParOf" srcId="{B51AE3CB-A7A0-AF4F-AD14-19D4029A0D09}" destId="{FA697F1D-39D8-5146-8783-4B0DD7C6D0A8}" srcOrd="1" destOrd="0" presId="urn:microsoft.com/office/officeart/2005/8/layout/hierarchy6"/>
    <dgm:cxn modelId="{3C32A935-CD3E-8543-B5D3-76C6ED34237B}" type="presParOf" srcId="{FA697F1D-39D8-5146-8783-4B0DD7C6D0A8}" destId="{06BE00BD-CBF7-4F48-A874-D463BB6FCD6A}" srcOrd="0" destOrd="0" presId="urn:microsoft.com/office/officeart/2005/8/layout/hierarchy6"/>
    <dgm:cxn modelId="{1865F59E-CBAA-4042-8739-3A720B74C15D}" type="presParOf" srcId="{FA697F1D-39D8-5146-8783-4B0DD7C6D0A8}" destId="{02A376D0-348B-514C-8238-111BFDFDD4BA}" srcOrd="1" destOrd="0" presId="urn:microsoft.com/office/officeart/2005/8/layout/hierarchy6"/>
    <dgm:cxn modelId="{8A698B62-21AA-DB4B-90A3-41516D2A306F}" type="presParOf" srcId="{02A376D0-348B-514C-8238-111BFDFDD4BA}" destId="{450AA844-0603-B544-B4AB-438B0AD15D0B}" srcOrd="0" destOrd="0" presId="urn:microsoft.com/office/officeart/2005/8/layout/hierarchy6"/>
    <dgm:cxn modelId="{53AE9DF3-3D6C-4A4D-839C-29D8B69FF10B}" type="presParOf" srcId="{02A376D0-348B-514C-8238-111BFDFDD4BA}" destId="{9716DAA9-67B7-1B4C-B6EC-3AB058937433}" srcOrd="1" destOrd="0" presId="urn:microsoft.com/office/officeart/2005/8/layout/hierarchy6"/>
    <dgm:cxn modelId="{BEEF6749-CA20-194E-B4EC-438D5C355685}" type="presParOf" srcId="{9716DAA9-67B7-1B4C-B6EC-3AB058937433}" destId="{F7B80561-B067-0F4E-9F27-2E609F6144A4}" srcOrd="0" destOrd="0" presId="urn:microsoft.com/office/officeart/2005/8/layout/hierarchy6"/>
    <dgm:cxn modelId="{2C1957A4-635A-4246-A629-381A37021197}" type="presParOf" srcId="{9716DAA9-67B7-1B4C-B6EC-3AB058937433}" destId="{4013EA50-173B-8343-AE9E-ACA0FDA8BBE6}" srcOrd="1" destOrd="0" presId="urn:microsoft.com/office/officeart/2005/8/layout/hierarchy6"/>
    <dgm:cxn modelId="{4EAD0AA3-4B8C-FF45-A12E-31F63AC94B51}" type="presParOf" srcId="{4013EA50-173B-8343-AE9E-ACA0FDA8BBE6}" destId="{B3736AD7-82CD-D447-943B-36B499165018}" srcOrd="0" destOrd="0" presId="urn:microsoft.com/office/officeart/2005/8/layout/hierarchy6"/>
    <dgm:cxn modelId="{662FFDEB-CA67-7A45-9AB6-D7E4AD7DEF57}" type="presParOf" srcId="{4013EA50-173B-8343-AE9E-ACA0FDA8BBE6}" destId="{EF1B3C53-2C23-C04A-B809-80DA9E1E84C8}" srcOrd="1" destOrd="0" presId="urn:microsoft.com/office/officeart/2005/8/layout/hierarchy6"/>
    <dgm:cxn modelId="{B0A7D8A6-1739-564B-80C0-6045D44329BB}" type="presParOf" srcId="{EF1B3C53-2C23-C04A-B809-80DA9E1E84C8}" destId="{45F213E8-4623-874E-9432-8ED78577DE0D}" srcOrd="0" destOrd="0" presId="urn:microsoft.com/office/officeart/2005/8/layout/hierarchy6"/>
    <dgm:cxn modelId="{BB50FD2A-E94E-344B-A07B-68CCAA9D06CA}" type="presParOf" srcId="{EF1B3C53-2C23-C04A-B809-80DA9E1E84C8}" destId="{E710C89F-63E6-1D4B-97CC-9C1BBC26203B}" srcOrd="1" destOrd="0" presId="urn:microsoft.com/office/officeart/2005/8/layout/hierarchy6"/>
    <dgm:cxn modelId="{C3B8C79F-DEAA-314C-96B2-A4F66980B409}" type="presParOf" srcId="{E710C89F-63E6-1D4B-97CC-9C1BBC26203B}" destId="{8D503096-26C0-A84E-B85F-766A4E85EDC7}" srcOrd="0" destOrd="0" presId="urn:microsoft.com/office/officeart/2005/8/layout/hierarchy6"/>
    <dgm:cxn modelId="{5CB23D5D-1F9F-C441-A3C7-3E984B9F5087}" type="presParOf" srcId="{E710C89F-63E6-1D4B-97CC-9C1BBC26203B}" destId="{432EF5D8-5A4C-D74C-A84A-23F7320CF15F}" srcOrd="1" destOrd="0" presId="urn:microsoft.com/office/officeart/2005/8/layout/hierarchy6"/>
    <dgm:cxn modelId="{2972456C-EB7D-0444-B009-0B3191CF3AC3}" type="presParOf" srcId="{432EF5D8-5A4C-D74C-A84A-23F7320CF15F}" destId="{5F34CF70-FB7B-0F43-B178-FB28B250A648}" srcOrd="0" destOrd="0" presId="urn:microsoft.com/office/officeart/2005/8/layout/hierarchy6"/>
    <dgm:cxn modelId="{60F2D210-AD6F-0E45-AE61-53C641695BD9}" type="presParOf" srcId="{432EF5D8-5A4C-D74C-A84A-23F7320CF15F}" destId="{FF5804BD-3993-664C-8157-21212D7F170D}" srcOrd="1" destOrd="0" presId="urn:microsoft.com/office/officeart/2005/8/layout/hierarchy6"/>
    <dgm:cxn modelId="{43FE84B2-AA11-A243-8239-97EE5C80E605}" type="presParOf" srcId="{FF5804BD-3993-664C-8157-21212D7F170D}" destId="{CD8F6F3B-5BAF-0F4B-84AD-DF61E33E693B}" srcOrd="0" destOrd="0" presId="urn:microsoft.com/office/officeart/2005/8/layout/hierarchy6"/>
    <dgm:cxn modelId="{9922AA16-109D-6143-BC14-4FE77BC65F5B}" type="presParOf" srcId="{FF5804BD-3993-664C-8157-21212D7F170D}" destId="{1B5376F9-4D89-394C-9782-C42A00AF0B21}" srcOrd="1" destOrd="0" presId="urn:microsoft.com/office/officeart/2005/8/layout/hierarchy6"/>
    <dgm:cxn modelId="{117A37FC-8254-7B48-AD6D-87C9650D4B64}" type="presParOf" srcId="{1B5376F9-4D89-394C-9782-C42A00AF0B21}" destId="{DA317007-6CF2-9F4D-844D-2D2E55027EE0}" srcOrd="0" destOrd="0" presId="urn:microsoft.com/office/officeart/2005/8/layout/hierarchy6"/>
    <dgm:cxn modelId="{9A610AD2-D4D7-9B47-97E1-9593C158B134}" type="presParOf" srcId="{1B5376F9-4D89-394C-9782-C42A00AF0B21}" destId="{4CEB260C-33D9-9544-BC2F-C38004EA6A1E}" srcOrd="1" destOrd="0" presId="urn:microsoft.com/office/officeart/2005/8/layout/hierarchy6"/>
    <dgm:cxn modelId="{72E66540-18E2-B94C-A7F7-5F262E75C4E4}" type="presParOf" srcId="{B144CA3F-013C-9442-A07B-BFB81DD3EEDA}" destId="{3B99860F-8C7A-1D40-AF73-B0FB762C361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D798D-E212-CC46-83EC-BFE4C3F2B4AF}">
      <dsp:nvSpPr>
        <dsp:cNvPr id="0" name=""/>
        <dsp:cNvSpPr/>
      </dsp:nvSpPr>
      <dsp:spPr>
        <a:xfrm>
          <a:off x="4359618" y="89551"/>
          <a:ext cx="1664312" cy="11095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用户</a:t>
          </a:r>
        </a:p>
      </dsp:txBody>
      <dsp:txXfrm>
        <a:off x="4392115" y="122048"/>
        <a:ext cx="1599318" cy="1044547"/>
      </dsp:txXfrm>
    </dsp:sp>
    <dsp:sp modelId="{CB37C7F4-D431-694A-A14F-40447BDD6853}">
      <dsp:nvSpPr>
        <dsp:cNvPr id="0" name=""/>
        <dsp:cNvSpPr/>
      </dsp:nvSpPr>
      <dsp:spPr>
        <a:xfrm>
          <a:off x="3018648" y="1199093"/>
          <a:ext cx="2173126" cy="357350"/>
        </a:xfrm>
        <a:custGeom>
          <a:avLst/>
          <a:gdLst/>
          <a:ahLst/>
          <a:cxnLst/>
          <a:rect l="0" t="0" r="0" b="0"/>
          <a:pathLst>
            <a:path>
              <a:moveTo>
                <a:pt x="2173126" y="0"/>
              </a:moveTo>
              <a:lnTo>
                <a:pt x="2173126" y="178675"/>
              </a:lnTo>
              <a:lnTo>
                <a:pt x="0" y="178675"/>
              </a:lnTo>
              <a:lnTo>
                <a:pt x="0" y="3573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230A4E-3D47-744F-ABE1-A39FD395BE7A}">
      <dsp:nvSpPr>
        <dsp:cNvPr id="0" name=""/>
        <dsp:cNvSpPr/>
      </dsp:nvSpPr>
      <dsp:spPr>
        <a:xfrm>
          <a:off x="2186492" y="1556443"/>
          <a:ext cx="1664312" cy="11095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性别</a:t>
          </a:r>
        </a:p>
      </dsp:txBody>
      <dsp:txXfrm>
        <a:off x="2218989" y="1588940"/>
        <a:ext cx="1599318" cy="1044547"/>
      </dsp:txXfrm>
    </dsp:sp>
    <dsp:sp modelId="{4AB3D22F-A19E-A04C-8AFA-AB717A0A2E0B}">
      <dsp:nvSpPr>
        <dsp:cNvPr id="0" name=""/>
        <dsp:cNvSpPr/>
      </dsp:nvSpPr>
      <dsp:spPr>
        <a:xfrm>
          <a:off x="5136534" y="1199093"/>
          <a:ext cx="91440" cy="357350"/>
        </a:xfrm>
        <a:custGeom>
          <a:avLst/>
          <a:gdLst/>
          <a:ahLst/>
          <a:cxnLst/>
          <a:rect l="0" t="0" r="0" b="0"/>
          <a:pathLst>
            <a:path>
              <a:moveTo>
                <a:pt x="55239" y="0"/>
              </a:moveTo>
              <a:lnTo>
                <a:pt x="55239" y="178675"/>
              </a:lnTo>
              <a:lnTo>
                <a:pt x="45720" y="178675"/>
              </a:lnTo>
              <a:lnTo>
                <a:pt x="45720" y="3573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25DAF7-5E1C-144C-8BE6-4461DC7E76C8}">
      <dsp:nvSpPr>
        <dsp:cNvPr id="0" name=""/>
        <dsp:cNvSpPr/>
      </dsp:nvSpPr>
      <dsp:spPr>
        <a:xfrm>
          <a:off x="4350098" y="1556443"/>
          <a:ext cx="1664312" cy="11095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年龄</a:t>
          </a:r>
        </a:p>
      </dsp:txBody>
      <dsp:txXfrm>
        <a:off x="4382595" y="1588940"/>
        <a:ext cx="1599318" cy="1044547"/>
      </dsp:txXfrm>
    </dsp:sp>
    <dsp:sp modelId="{CFD47CCF-EDC0-9A42-992A-124D92B96169}">
      <dsp:nvSpPr>
        <dsp:cNvPr id="0" name=""/>
        <dsp:cNvSpPr/>
      </dsp:nvSpPr>
      <dsp:spPr>
        <a:xfrm>
          <a:off x="5191774" y="1199093"/>
          <a:ext cx="2281040" cy="357350"/>
        </a:xfrm>
        <a:custGeom>
          <a:avLst/>
          <a:gdLst/>
          <a:ahLst/>
          <a:cxnLst/>
          <a:rect l="0" t="0" r="0" b="0"/>
          <a:pathLst>
            <a:path>
              <a:moveTo>
                <a:pt x="0" y="0"/>
              </a:moveTo>
              <a:lnTo>
                <a:pt x="0" y="178675"/>
              </a:lnTo>
              <a:lnTo>
                <a:pt x="2281040" y="178675"/>
              </a:lnTo>
              <a:lnTo>
                <a:pt x="2281040" y="3573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95C56-1148-4543-9DD0-2CA359369D18}">
      <dsp:nvSpPr>
        <dsp:cNvPr id="0" name=""/>
        <dsp:cNvSpPr/>
      </dsp:nvSpPr>
      <dsp:spPr>
        <a:xfrm>
          <a:off x="6513704" y="1556443"/>
          <a:ext cx="1918219" cy="11095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点击序列</a:t>
          </a:r>
        </a:p>
      </dsp:txBody>
      <dsp:txXfrm>
        <a:off x="6546201" y="1588940"/>
        <a:ext cx="1853225" cy="1044547"/>
      </dsp:txXfrm>
    </dsp:sp>
    <dsp:sp modelId="{73647850-BF63-734C-AB29-A9EE8F04C738}">
      <dsp:nvSpPr>
        <dsp:cNvPr id="0" name=""/>
        <dsp:cNvSpPr/>
      </dsp:nvSpPr>
      <dsp:spPr>
        <a:xfrm>
          <a:off x="7427094" y="2665985"/>
          <a:ext cx="91440" cy="443816"/>
        </a:xfrm>
        <a:custGeom>
          <a:avLst/>
          <a:gdLst/>
          <a:ahLst/>
          <a:cxnLst/>
          <a:rect l="0" t="0" r="0" b="0"/>
          <a:pathLst>
            <a:path>
              <a:moveTo>
                <a:pt x="45720" y="0"/>
              </a:moveTo>
              <a:lnTo>
                <a:pt x="45720" y="4438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BE00BD-CBF7-4F48-A874-D463BB6FCD6A}">
      <dsp:nvSpPr>
        <dsp:cNvPr id="0" name=""/>
        <dsp:cNvSpPr/>
      </dsp:nvSpPr>
      <dsp:spPr>
        <a:xfrm>
          <a:off x="6640658" y="3109801"/>
          <a:ext cx="1664312" cy="1109541"/>
        </a:xfrm>
        <a:prstGeom prst="hexag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513</a:t>
          </a:r>
          <a:endParaRPr lang="zh-CN" altLang="en-US" sz="3100" kern="1200" dirty="0"/>
        </a:p>
      </dsp:txBody>
      <dsp:txXfrm>
        <a:off x="6871812" y="3263904"/>
        <a:ext cx="1202004" cy="801335"/>
      </dsp:txXfrm>
    </dsp:sp>
    <dsp:sp modelId="{450AA844-0603-B544-B4AB-438B0AD15D0B}">
      <dsp:nvSpPr>
        <dsp:cNvPr id="0" name=""/>
        <dsp:cNvSpPr/>
      </dsp:nvSpPr>
      <dsp:spPr>
        <a:xfrm>
          <a:off x="7427094" y="4219343"/>
          <a:ext cx="91440" cy="443816"/>
        </a:xfrm>
        <a:custGeom>
          <a:avLst/>
          <a:gdLst/>
          <a:ahLst/>
          <a:cxnLst/>
          <a:rect l="0" t="0" r="0" b="0"/>
          <a:pathLst>
            <a:path>
              <a:moveTo>
                <a:pt x="45720" y="0"/>
              </a:moveTo>
              <a:lnTo>
                <a:pt x="45720" y="4438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B80561-B067-0F4E-9F27-2E609F6144A4}">
      <dsp:nvSpPr>
        <dsp:cNvPr id="0" name=""/>
        <dsp:cNvSpPr/>
      </dsp:nvSpPr>
      <dsp:spPr>
        <a:xfrm>
          <a:off x="6640658" y="4663160"/>
          <a:ext cx="1664312" cy="1109541"/>
        </a:xfrm>
        <a:prstGeom prst="hexag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717</a:t>
          </a:r>
          <a:endParaRPr lang="zh-CN" altLang="en-US" sz="3100" kern="1200" dirty="0"/>
        </a:p>
      </dsp:txBody>
      <dsp:txXfrm>
        <a:off x="6871812" y="4817263"/>
        <a:ext cx="1202004" cy="801335"/>
      </dsp:txXfrm>
    </dsp:sp>
    <dsp:sp modelId="{B3736AD7-82CD-D447-943B-36B499165018}">
      <dsp:nvSpPr>
        <dsp:cNvPr id="0" name=""/>
        <dsp:cNvSpPr/>
      </dsp:nvSpPr>
      <dsp:spPr>
        <a:xfrm>
          <a:off x="7427094" y="5772701"/>
          <a:ext cx="91440" cy="443816"/>
        </a:xfrm>
        <a:custGeom>
          <a:avLst/>
          <a:gdLst/>
          <a:ahLst/>
          <a:cxnLst/>
          <a:rect l="0" t="0" r="0" b="0"/>
          <a:pathLst>
            <a:path>
              <a:moveTo>
                <a:pt x="45720" y="0"/>
              </a:moveTo>
              <a:lnTo>
                <a:pt x="45720" y="4438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F213E8-4623-874E-9432-8ED78577DE0D}">
      <dsp:nvSpPr>
        <dsp:cNvPr id="0" name=""/>
        <dsp:cNvSpPr/>
      </dsp:nvSpPr>
      <dsp:spPr>
        <a:xfrm>
          <a:off x="6640658" y="6216518"/>
          <a:ext cx="1664312" cy="1109541"/>
        </a:xfrm>
        <a:prstGeom prst="hexag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a:t>
          </a:r>
        </a:p>
      </dsp:txBody>
      <dsp:txXfrm>
        <a:off x="6871812" y="6370621"/>
        <a:ext cx="1202004" cy="801335"/>
      </dsp:txXfrm>
    </dsp:sp>
    <dsp:sp modelId="{8D503096-26C0-A84E-B85F-766A4E85EDC7}">
      <dsp:nvSpPr>
        <dsp:cNvPr id="0" name=""/>
        <dsp:cNvSpPr/>
      </dsp:nvSpPr>
      <dsp:spPr>
        <a:xfrm>
          <a:off x="7427094" y="7326060"/>
          <a:ext cx="91440" cy="443816"/>
        </a:xfrm>
        <a:custGeom>
          <a:avLst/>
          <a:gdLst/>
          <a:ahLst/>
          <a:cxnLst/>
          <a:rect l="0" t="0" r="0" b="0"/>
          <a:pathLst>
            <a:path>
              <a:moveTo>
                <a:pt x="45720" y="0"/>
              </a:moveTo>
              <a:lnTo>
                <a:pt x="45720" y="4438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4CF70-FB7B-0F43-B178-FB28B250A648}">
      <dsp:nvSpPr>
        <dsp:cNvPr id="0" name=""/>
        <dsp:cNvSpPr/>
      </dsp:nvSpPr>
      <dsp:spPr>
        <a:xfrm>
          <a:off x="6640658" y="7769876"/>
          <a:ext cx="1664312" cy="1109541"/>
        </a:xfrm>
        <a:prstGeom prst="hexag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1997</a:t>
          </a:r>
          <a:endParaRPr lang="zh-CN" altLang="en-US" sz="3100" kern="1200" dirty="0"/>
        </a:p>
      </dsp:txBody>
      <dsp:txXfrm>
        <a:off x="6871812" y="7923979"/>
        <a:ext cx="1202004" cy="801335"/>
      </dsp:txXfrm>
    </dsp:sp>
    <dsp:sp modelId="{CD8F6F3B-5BAF-0F4B-84AD-DF61E33E693B}">
      <dsp:nvSpPr>
        <dsp:cNvPr id="0" name=""/>
        <dsp:cNvSpPr/>
      </dsp:nvSpPr>
      <dsp:spPr>
        <a:xfrm>
          <a:off x="7427094" y="8879418"/>
          <a:ext cx="91440" cy="443816"/>
        </a:xfrm>
        <a:custGeom>
          <a:avLst/>
          <a:gdLst/>
          <a:ahLst/>
          <a:cxnLst/>
          <a:rect l="0" t="0" r="0" b="0"/>
          <a:pathLst>
            <a:path>
              <a:moveTo>
                <a:pt x="45720" y="0"/>
              </a:moveTo>
              <a:lnTo>
                <a:pt x="45720" y="4438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317007-6CF2-9F4D-844D-2D2E55027EE0}">
      <dsp:nvSpPr>
        <dsp:cNvPr id="0" name=""/>
        <dsp:cNvSpPr/>
      </dsp:nvSpPr>
      <dsp:spPr>
        <a:xfrm>
          <a:off x="6640658" y="9323234"/>
          <a:ext cx="1664312" cy="1109541"/>
        </a:xfrm>
        <a:prstGeom prst="hexag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6</a:t>
          </a:r>
          <a:endParaRPr lang="zh-CN" altLang="en-US" sz="3100" kern="1200" dirty="0"/>
        </a:p>
      </dsp:txBody>
      <dsp:txXfrm>
        <a:off x="6871812" y="9477337"/>
        <a:ext cx="1202004" cy="8013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dirty="0"/>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Microsoft YaHei" panose="020B0503020204020204" pitchFamily="34" charset="-122"/>
        <a:ea typeface="Microsoft YaHei" panose="020B0503020204020204" pitchFamily="34" charset="-122"/>
        <a:cs typeface="+mj-cs"/>
        <a:sym typeface="Helvetica Neue"/>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457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74051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81682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40919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1681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18881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01290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7" y="2303858"/>
            <a:ext cx="14716127" cy="4643440"/>
          </a:xfrm>
          <a:prstGeom prst="rect">
            <a:avLst/>
          </a:prstGeom>
        </p:spPr>
        <p:txBody>
          <a:bodyPr anchor="b"/>
          <a:lstStyle>
            <a:lvl1pPr>
              <a:defRPr b="0" i="0">
                <a:latin typeface="Microsoft YaHei" panose="020B0503020204020204" pitchFamily="34" charset="-122"/>
                <a:ea typeface="Microsoft YaHei" panose="020B0503020204020204" pitchFamily="34" charset="-122"/>
              </a:defRPr>
            </a:lvl1pPr>
          </a:lstStyle>
          <a:p>
            <a:r>
              <a:rPr dirty="0" err="1"/>
              <a:t>标题文本</a:t>
            </a:r>
            <a:endParaRPr dirty="0"/>
          </a:p>
        </p:txBody>
      </p:sp>
      <p:sp>
        <p:nvSpPr>
          <p:cNvPr id="12" name="正文级别 1…"/>
          <p:cNvSpPr txBox="1">
            <a:spLocks noGrp="1"/>
          </p:cNvSpPr>
          <p:nvPr>
            <p:ph type="body" sz="quarter" idx="1"/>
          </p:nvPr>
        </p:nvSpPr>
        <p:spPr>
          <a:xfrm>
            <a:off x="4833937" y="7090171"/>
            <a:ext cx="14716127" cy="1589488"/>
          </a:xfrm>
          <a:prstGeom prst="rect">
            <a:avLst/>
          </a:prstGeom>
        </p:spPr>
        <p:txBody>
          <a:bodyPr anchor="t"/>
          <a:lstStyle>
            <a:lvl1pPr marL="0" indent="0" algn="ctr">
              <a:spcBef>
                <a:spcPts val="0"/>
              </a:spcBef>
              <a:buSzTx/>
              <a:buNone/>
              <a:defRPr sz="5200" b="0" i="0">
                <a:latin typeface="Microsoft YaHei" panose="020B0503020204020204" pitchFamily="34" charset="-122"/>
                <a:ea typeface="Microsoft YaHei" panose="020B0503020204020204" pitchFamily="34" charset="-122"/>
              </a:defRPr>
            </a:lvl1pPr>
            <a:lvl2pPr marL="0" indent="0" algn="ctr">
              <a:spcBef>
                <a:spcPts val="0"/>
              </a:spcBef>
              <a:buSzTx/>
              <a:buNone/>
              <a:defRPr sz="5200" b="0" i="0">
                <a:latin typeface="Microsoft YaHei" panose="020B0503020204020204" pitchFamily="34" charset="-122"/>
                <a:ea typeface="Microsoft YaHei" panose="020B0503020204020204" pitchFamily="34" charset="-122"/>
              </a:defRPr>
            </a:lvl2pPr>
            <a:lvl3pPr marL="0" indent="0" algn="ctr">
              <a:spcBef>
                <a:spcPts val="0"/>
              </a:spcBef>
              <a:buSzTx/>
              <a:buNone/>
              <a:defRPr sz="5200" b="0" i="0">
                <a:latin typeface="Microsoft YaHei" panose="020B0503020204020204" pitchFamily="34" charset="-122"/>
                <a:ea typeface="Microsoft YaHei" panose="020B0503020204020204" pitchFamily="34" charset="-122"/>
              </a:defRPr>
            </a:lvl3pPr>
            <a:lvl4pPr marL="0" indent="0" algn="ctr">
              <a:spcBef>
                <a:spcPts val="0"/>
              </a:spcBef>
              <a:buSzTx/>
              <a:buNone/>
              <a:defRPr sz="5200" b="0" i="0">
                <a:latin typeface="Microsoft YaHei" panose="020B0503020204020204" pitchFamily="34" charset="-122"/>
                <a:ea typeface="Microsoft YaHei" panose="020B0503020204020204" pitchFamily="34" charset="-122"/>
              </a:defRPr>
            </a:lvl4pPr>
            <a:lvl5pPr marL="0" indent="0" algn="ctr">
              <a:spcBef>
                <a:spcPts val="0"/>
              </a:spcBef>
              <a:buSzTx/>
              <a:buNone/>
              <a:defRPr sz="5200" b="0" i="0">
                <a:latin typeface="Microsoft YaHei" panose="020B0503020204020204" pitchFamily="34" charset="-122"/>
                <a:ea typeface="Microsoft YaHei" panose="020B0503020204020204" pitchFamily="34"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cs typeface="Microsoft YaHei" panose="020B0503020204020204" pitchFamily="34" charset="-122"/>
                <a:sym typeface="Helvetica Neue Thin"/>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zh-CN" altLang="en-US" dirty="0"/>
          </a:p>
        </p:txBody>
      </p:sp>
      <p:pic>
        <p:nvPicPr>
          <p:cNvPr id="2" name="图片 1">
            <a:extLst>
              <a:ext uri="{FF2B5EF4-FFF2-40B4-BE49-F238E27FC236}">
                <a16:creationId xmlns:a16="http://schemas.microsoft.com/office/drawing/2014/main" id="{318AF58F-9223-4699-B0DD-EFB9A1CAB046}"/>
              </a:ext>
            </a:extLst>
          </p:cNvPr>
          <p:cNvPicPr>
            <a:picLocks noChangeAspect="1"/>
          </p:cNvPicPr>
          <p:nvPr userDrawn="1"/>
        </p:nvPicPr>
        <p:blipFill>
          <a:blip r:embed="rId2"/>
          <a:stretch>
            <a:fillRect/>
          </a:stretch>
        </p:blipFill>
        <p:spPr>
          <a:xfrm>
            <a:off x="21566176" y="354233"/>
            <a:ext cx="2191215" cy="1039133"/>
          </a:xfrm>
          <a:prstGeom prst="rect">
            <a:avLst/>
          </a:prstGeom>
        </p:spPr>
      </p:pic>
      <p:cxnSp>
        <p:nvCxnSpPr>
          <p:cNvPr id="4" name="直接连接符 3">
            <a:extLst>
              <a:ext uri="{FF2B5EF4-FFF2-40B4-BE49-F238E27FC236}">
                <a16:creationId xmlns:a16="http://schemas.microsoft.com/office/drawing/2014/main" id="{AC9D915B-A1CC-4D36-915B-7820F96CA7D6}"/>
              </a:ext>
            </a:extLst>
          </p:cNvPr>
          <p:cNvCxnSpPr>
            <a:cxnSpLocks/>
          </p:cNvCxnSpPr>
          <p:nvPr userDrawn="1"/>
        </p:nvCxnSpPr>
        <p:spPr>
          <a:xfrm flipV="1">
            <a:off x="916894" y="1669143"/>
            <a:ext cx="22540686" cy="1"/>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zh-CN" altLang="en-US" dirty="0"/>
          </a:p>
        </p:txBody>
      </p:sp>
      <p:pic>
        <p:nvPicPr>
          <p:cNvPr id="2" name="图片 1">
            <a:extLst>
              <a:ext uri="{FF2B5EF4-FFF2-40B4-BE49-F238E27FC236}">
                <a16:creationId xmlns:a16="http://schemas.microsoft.com/office/drawing/2014/main" id="{318AF58F-9223-4699-B0DD-EFB9A1CAB046}"/>
              </a:ext>
            </a:extLst>
          </p:cNvPr>
          <p:cNvPicPr>
            <a:picLocks noChangeAspect="1"/>
          </p:cNvPicPr>
          <p:nvPr userDrawn="1"/>
        </p:nvPicPr>
        <p:blipFill>
          <a:blip r:embed="rId2"/>
          <a:stretch>
            <a:fillRect/>
          </a:stretch>
        </p:blipFill>
        <p:spPr>
          <a:xfrm>
            <a:off x="21566176" y="354233"/>
            <a:ext cx="2191215" cy="1039133"/>
          </a:xfrm>
          <a:prstGeom prst="rect">
            <a:avLst/>
          </a:prstGeom>
        </p:spPr>
      </p:pic>
      <p:cxnSp>
        <p:nvCxnSpPr>
          <p:cNvPr id="4" name="直接连接符 3">
            <a:extLst>
              <a:ext uri="{FF2B5EF4-FFF2-40B4-BE49-F238E27FC236}">
                <a16:creationId xmlns:a16="http://schemas.microsoft.com/office/drawing/2014/main" id="{AC9D915B-A1CC-4D36-915B-7820F96CA7D6}"/>
              </a:ext>
            </a:extLst>
          </p:cNvPr>
          <p:cNvCxnSpPr>
            <a:cxnSpLocks/>
          </p:cNvCxnSpPr>
          <p:nvPr userDrawn="1"/>
        </p:nvCxnSpPr>
        <p:spPr>
          <a:xfrm flipV="1">
            <a:off x="916894" y="3715656"/>
            <a:ext cx="22540686" cy="1"/>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058844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4833937" y="4536280"/>
            <a:ext cx="14716127" cy="4643440"/>
          </a:xfrm>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r>
              <a:rPr dirty="0" err="1"/>
              <a:t>标题文本</a:t>
            </a:r>
            <a:endParaRPr dirty="0"/>
          </a:p>
        </p:txBody>
      </p:sp>
      <p:sp>
        <p:nvSpPr>
          <p:cNvPr id="31"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9" y="892967"/>
            <a:ext cx="7500940" cy="11555019"/>
          </a:xfrm>
          <a:prstGeom prst="rect">
            <a:avLst/>
          </a:prstGeom>
        </p:spPr>
        <p:txBody>
          <a:bodyPr lIns="91439" tIns="45719" rIns="91439" bIns="45719" anchor="t">
            <a:noAutofit/>
          </a:bodyPr>
          <a:lstStyle>
            <a:lvl1pPr>
              <a:defRPr b="0" i="0">
                <a:latin typeface="Microsoft YaHei" panose="020B0503020204020204" pitchFamily="34" charset="-122"/>
                <a:ea typeface="Microsoft YaHei" panose="020B0503020204020204" pitchFamily="34" charset="-122"/>
              </a:defRPr>
            </a:lvl1pPr>
          </a:lstStyle>
          <a:p>
            <a:endParaRPr dirty="0"/>
          </a:p>
        </p:txBody>
      </p:sp>
      <p:sp>
        <p:nvSpPr>
          <p:cNvPr id="39" name="标题文本"/>
          <p:cNvSpPr txBox="1">
            <a:spLocks noGrp="1"/>
          </p:cNvSpPr>
          <p:nvPr>
            <p:ph type="title"/>
          </p:nvPr>
        </p:nvSpPr>
        <p:spPr>
          <a:xfrm>
            <a:off x="4387453" y="892967"/>
            <a:ext cx="7500940" cy="5607847"/>
          </a:xfrm>
          <a:prstGeom prst="rect">
            <a:avLst/>
          </a:prstGeom>
        </p:spPr>
        <p:txBody>
          <a:bodyPr anchor="b"/>
          <a:lstStyle>
            <a:lvl1pPr>
              <a:defRPr sz="8400" b="0" i="0">
                <a:latin typeface="Microsoft YaHei" panose="020B0503020204020204" pitchFamily="34" charset="-122"/>
                <a:ea typeface="Microsoft YaHei" panose="020B0503020204020204" pitchFamily="34" charset="-122"/>
              </a:defRPr>
            </a:lvl1pPr>
          </a:lstStyle>
          <a:p>
            <a:r>
              <a:rPr dirty="0" err="1"/>
              <a:t>标题文本</a:t>
            </a:r>
            <a:endParaRPr dirty="0"/>
          </a:p>
        </p:txBody>
      </p:sp>
      <p:sp>
        <p:nvSpPr>
          <p:cNvPr id="40" name="正文级别 1…"/>
          <p:cNvSpPr txBox="1">
            <a:spLocks noGrp="1"/>
          </p:cNvSpPr>
          <p:nvPr>
            <p:ph type="body" sz="quarter" idx="1"/>
          </p:nvPr>
        </p:nvSpPr>
        <p:spPr>
          <a:xfrm>
            <a:off x="4387453" y="6643685"/>
            <a:ext cx="7500940" cy="5786440"/>
          </a:xfrm>
          <a:prstGeom prst="rect">
            <a:avLst/>
          </a:prstGeom>
        </p:spPr>
        <p:txBody>
          <a:bodyPr anchor="t"/>
          <a:lstStyle>
            <a:lvl1pPr marL="0" indent="0" algn="ctr">
              <a:spcBef>
                <a:spcPts val="0"/>
              </a:spcBef>
              <a:buSzTx/>
              <a:buNone/>
              <a:defRPr sz="5200" b="0" i="0">
                <a:latin typeface="Microsoft YaHei" panose="020B0503020204020204" pitchFamily="34" charset="-122"/>
                <a:ea typeface="Microsoft YaHei" panose="020B0503020204020204" pitchFamily="34" charset="-122"/>
              </a:defRPr>
            </a:lvl1pPr>
            <a:lvl2pPr marL="0" indent="0" algn="ctr">
              <a:spcBef>
                <a:spcPts val="0"/>
              </a:spcBef>
              <a:buSzTx/>
              <a:buNone/>
              <a:defRPr sz="5200" b="0" i="0">
                <a:latin typeface="Microsoft YaHei" panose="020B0503020204020204" pitchFamily="34" charset="-122"/>
                <a:ea typeface="Microsoft YaHei" panose="020B0503020204020204" pitchFamily="34" charset="-122"/>
              </a:defRPr>
            </a:lvl2pPr>
            <a:lvl3pPr marL="0" indent="0" algn="ctr">
              <a:spcBef>
                <a:spcPts val="0"/>
              </a:spcBef>
              <a:buSzTx/>
              <a:buNone/>
              <a:defRPr sz="5200" b="0" i="0">
                <a:latin typeface="Microsoft YaHei" panose="020B0503020204020204" pitchFamily="34" charset="-122"/>
                <a:ea typeface="Microsoft YaHei" panose="020B0503020204020204" pitchFamily="34" charset="-122"/>
              </a:defRPr>
            </a:lvl3pPr>
            <a:lvl4pPr marL="0" indent="0" algn="ctr">
              <a:spcBef>
                <a:spcPts val="0"/>
              </a:spcBef>
              <a:buSzTx/>
              <a:buNone/>
              <a:defRPr sz="5200" b="0" i="0">
                <a:latin typeface="Microsoft YaHei" panose="020B0503020204020204" pitchFamily="34" charset="-122"/>
                <a:ea typeface="Microsoft YaHei" panose="020B0503020204020204" pitchFamily="34" charset="-122"/>
              </a:defRPr>
            </a:lvl4pPr>
            <a:lvl5pPr marL="0" indent="0" algn="ctr">
              <a:spcBef>
                <a:spcPts val="0"/>
              </a:spcBef>
              <a:buSzTx/>
              <a:buNone/>
              <a:defRPr sz="5200" b="0" i="0">
                <a:latin typeface="Microsoft YaHei" panose="020B0503020204020204" pitchFamily="34" charset="-122"/>
                <a:ea typeface="Microsoft YaHei" panose="020B0503020204020204" pitchFamily="34"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41"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r>
              <a:rPr dirty="0" err="1"/>
              <a:t>标题文本</a:t>
            </a:r>
            <a:endParaRPr dirty="0"/>
          </a:p>
        </p:txBody>
      </p:sp>
      <p:sp>
        <p:nvSpPr>
          <p:cNvPr id="49"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r>
              <a:rPr dirty="0" err="1"/>
              <a:t>标题文本</a:t>
            </a:r>
            <a:endParaRPr dirty="0"/>
          </a:p>
        </p:txBody>
      </p:sp>
      <p:sp>
        <p:nvSpPr>
          <p:cNvPr id="57" name="正文级别 1…"/>
          <p:cNvSpPr txBox="1">
            <a:spLocks noGrp="1"/>
          </p:cNvSpPr>
          <p:nvPr>
            <p:ph type="body" idx="1"/>
          </p:nvPr>
        </p:nvSpPr>
        <p:spPr>
          <a:xfrm>
            <a:off x="4387453" y="3643312"/>
            <a:ext cx="15609094" cy="8840394"/>
          </a:xfrm>
          <a:prstGeom prst="rect">
            <a:avLst/>
          </a:prstGeom>
        </p:spPr>
        <p:txBody>
          <a:bodyPr/>
          <a:lstStyle>
            <a:lvl1pPr>
              <a:defRPr b="0" i="0">
                <a:latin typeface="Microsoft YaHei" panose="020B0503020204020204" pitchFamily="34" charset="-122"/>
                <a:ea typeface="Microsoft YaHei" panose="020B0503020204020204" pitchFamily="34" charset="-122"/>
              </a:defRPr>
            </a:lvl1pPr>
            <a:lvl2pPr>
              <a:defRPr b="0" i="0">
                <a:latin typeface="Microsoft YaHei" panose="020B0503020204020204" pitchFamily="34" charset="-122"/>
                <a:ea typeface="Microsoft YaHei" panose="020B0503020204020204" pitchFamily="34" charset="-122"/>
              </a:defRPr>
            </a:lvl2pPr>
            <a:lvl3pPr>
              <a:defRPr b="0" i="0">
                <a:latin typeface="Microsoft YaHei" panose="020B0503020204020204" pitchFamily="34" charset="-122"/>
                <a:ea typeface="Microsoft YaHei" panose="020B0503020204020204" pitchFamily="34" charset="-122"/>
              </a:defRPr>
            </a:lvl3pPr>
            <a:lvl4pPr>
              <a:defRPr b="0" i="0">
                <a:latin typeface="Microsoft YaHei" panose="020B0503020204020204" pitchFamily="34" charset="-122"/>
                <a:ea typeface="Microsoft YaHei" panose="020B0503020204020204" pitchFamily="34" charset="-122"/>
              </a:defRPr>
            </a:lvl4pPr>
            <a:lvl5pPr>
              <a:defRPr b="0" i="0">
                <a:latin typeface="Microsoft YaHei" panose="020B0503020204020204" pitchFamily="34" charset="-122"/>
                <a:ea typeface="Microsoft YaHei" panose="020B0503020204020204" pitchFamily="34"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58"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3" y="1785935"/>
            <a:ext cx="15609094" cy="10144129"/>
          </a:xfrm>
          <a:prstGeom prst="rect">
            <a:avLst/>
          </a:prstGeom>
        </p:spPr>
        <p:txBody>
          <a:bodyPr/>
          <a:lstStyle>
            <a:lvl1pPr>
              <a:defRPr b="0" i="0">
                <a:latin typeface="Microsoft YaHei" panose="020B0503020204020204" pitchFamily="34" charset="-122"/>
                <a:ea typeface="Microsoft YaHei" panose="020B0503020204020204" pitchFamily="34" charset="-122"/>
              </a:defRPr>
            </a:lvl1pPr>
            <a:lvl2pPr>
              <a:defRPr b="0" i="0">
                <a:latin typeface="Microsoft YaHei" panose="020B0503020204020204" pitchFamily="34" charset="-122"/>
                <a:ea typeface="Microsoft YaHei" panose="020B0503020204020204" pitchFamily="34" charset="-122"/>
              </a:defRPr>
            </a:lvl2pPr>
            <a:lvl3pPr>
              <a:defRPr b="0" i="0">
                <a:latin typeface="Microsoft YaHei" panose="020B0503020204020204" pitchFamily="34" charset="-122"/>
                <a:ea typeface="Microsoft YaHei" panose="020B0503020204020204" pitchFamily="34" charset="-122"/>
              </a:defRPr>
            </a:lvl3pPr>
            <a:lvl4pPr>
              <a:defRPr b="0" i="0">
                <a:latin typeface="Microsoft YaHei" panose="020B0503020204020204" pitchFamily="34" charset="-122"/>
                <a:ea typeface="Microsoft YaHei" panose="020B0503020204020204" pitchFamily="34" charset="-122"/>
              </a:defRPr>
            </a:lvl4pPr>
            <a:lvl5pPr>
              <a:defRPr b="0" i="0">
                <a:latin typeface="Microsoft YaHei" panose="020B0503020204020204" pitchFamily="34" charset="-122"/>
                <a:ea typeface="Microsoft YaHei" panose="020B0503020204020204" pitchFamily="34"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76"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9" y="7161609"/>
            <a:ext cx="7500940" cy="5304237"/>
          </a:xfrm>
          <a:prstGeom prst="rect">
            <a:avLst/>
          </a:prstGeom>
        </p:spPr>
        <p:txBody>
          <a:bodyPr lIns="91439" tIns="45719" rIns="91439" bIns="45719" anchor="t">
            <a:noAutofit/>
          </a:bodyPr>
          <a:lstStyle>
            <a:lvl1pPr>
              <a:defRPr b="0" i="0">
                <a:latin typeface="Microsoft YaHei" panose="020B0503020204020204" pitchFamily="34" charset="-122"/>
                <a:ea typeface="Microsoft YaHei" panose="020B0503020204020204" pitchFamily="34" charset="-122"/>
              </a:defRPr>
            </a:lvl1pPr>
          </a:lstStyle>
          <a:p>
            <a:endParaRPr dirty="0"/>
          </a:p>
        </p:txBody>
      </p:sp>
      <p:sp>
        <p:nvSpPr>
          <p:cNvPr id="84" name="图像"/>
          <p:cNvSpPr>
            <a:spLocks noGrp="1"/>
          </p:cNvSpPr>
          <p:nvPr>
            <p:ph type="pic" sz="quarter" idx="14"/>
          </p:nvPr>
        </p:nvSpPr>
        <p:spPr>
          <a:xfrm>
            <a:off x="12495609" y="1250154"/>
            <a:ext cx="7500940" cy="5304239"/>
          </a:xfrm>
          <a:prstGeom prst="rect">
            <a:avLst/>
          </a:prstGeom>
        </p:spPr>
        <p:txBody>
          <a:bodyPr lIns="91439" tIns="45719" rIns="91439" bIns="45719" anchor="t">
            <a:noAutofit/>
          </a:bodyPr>
          <a:lstStyle>
            <a:lvl1pPr>
              <a:defRPr b="0" i="0">
                <a:latin typeface="Microsoft YaHei" panose="020B0503020204020204" pitchFamily="34" charset="-122"/>
                <a:ea typeface="Microsoft YaHei" panose="020B0503020204020204" pitchFamily="34" charset="-122"/>
              </a:defRPr>
            </a:lvl1pPr>
          </a:lstStyle>
          <a:p>
            <a:endParaRPr dirty="0"/>
          </a:p>
        </p:txBody>
      </p:sp>
      <p:sp>
        <p:nvSpPr>
          <p:cNvPr id="85" name="图像"/>
          <p:cNvSpPr>
            <a:spLocks noGrp="1"/>
          </p:cNvSpPr>
          <p:nvPr>
            <p:ph type="pic" sz="half" idx="15"/>
          </p:nvPr>
        </p:nvSpPr>
        <p:spPr>
          <a:xfrm>
            <a:off x="4387453" y="1250154"/>
            <a:ext cx="7500940" cy="11215691"/>
          </a:xfrm>
          <a:prstGeom prst="rect">
            <a:avLst/>
          </a:prstGeom>
        </p:spPr>
        <p:txBody>
          <a:bodyPr lIns="91439" tIns="45719" rIns="91439" bIns="45719" anchor="t">
            <a:noAutofit/>
          </a:bodyPr>
          <a:lstStyle>
            <a:lvl1pPr>
              <a:defRPr b="0" i="0">
                <a:latin typeface="Microsoft YaHei" panose="020B0503020204020204" pitchFamily="34" charset="-122"/>
                <a:ea typeface="Microsoft YaHei" panose="020B0503020204020204" pitchFamily="34" charset="-122"/>
              </a:defRPr>
            </a:lvl1pPr>
          </a:lstStyle>
          <a:p>
            <a:endParaRPr dirty="0"/>
          </a:p>
        </p:txBody>
      </p:sp>
      <p:sp>
        <p:nvSpPr>
          <p:cNvPr id="86"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正文级别 1…"/>
          <p:cNvSpPr txBox="1">
            <a:spLocks noGrp="1"/>
          </p:cNvSpPr>
          <p:nvPr>
            <p:ph type="body" sz="quarter" idx="1"/>
          </p:nvPr>
        </p:nvSpPr>
        <p:spPr>
          <a:xfrm>
            <a:off x="4833937" y="8947546"/>
            <a:ext cx="14716127" cy="647703"/>
          </a:xfrm>
          <a:prstGeom prst="rect">
            <a:avLst/>
          </a:prstGeom>
        </p:spPr>
        <p:txBody>
          <a:bodyPr anchor="t"/>
          <a:lstStyle>
            <a:lvl1pPr marL="0" indent="0" algn="ctr">
              <a:spcBef>
                <a:spcPts val="0"/>
              </a:spcBef>
              <a:buSzTx/>
              <a:buNone/>
              <a:defRPr sz="3200" b="0" i="0">
                <a:latin typeface="Microsoft YaHei" panose="020B0503020204020204" pitchFamily="34" charset="-122"/>
                <a:ea typeface="Microsoft YaHei" panose="020B0503020204020204" pitchFamily="34" charset="-122"/>
              </a:defRPr>
            </a:lvl1pPr>
            <a:lvl2pPr marL="888999" indent="-444498" algn="ctr">
              <a:spcBef>
                <a:spcPts val="0"/>
              </a:spcBef>
              <a:defRPr sz="3200" b="0" i="0">
                <a:latin typeface="Microsoft YaHei" panose="020B0503020204020204" pitchFamily="34" charset="-122"/>
                <a:ea typeface="Microsoft YaHei" panose="020B0503020204020204" pitchFamily="34" charset="-122"/>
              </a:defRPr>
            </a:lvl2pPr>
            <a:lvl3pPr marL="1333499" indent="-444499" algn="ctr">
              <a:spcBef>
                <a:spcPts val="0"/>
              </a:spcBef>
              <a:defRPr sz="3200" b="0" i="0">
                <a:latin typeface="Microsoft YaHei" panose="020B0503020204020204" pitchFamily="34" charset="-122"/>
                <a:ea typeface="Microsoft YaHei" panose="020B0503020204020204" pitchFamily="34" charset="-122"/>
              </a:defRPr>
            </a:lvl3pPr>
            <a:lvl4pPr marL="1777999" indent="-444499" algn="ctr">
              <a:spcBef>
                <a:spcPts val="0"/>
              </a:spcBef>
              <a:defRPr sz="3200" b="0" i="0">
                <a:latin typeface="Microsoft YaHei" panose="020B0503020204020204" pitchFamily="34" charset="-122"/>
                <a:ea typeface="Microsoft YaHei" panose="020B0503020204020204" pitchFamily="34" charset="-122"/>
              </a:defRPr>
            </a:lvl4pPr>
            <a:lvl5pPr marL="2222499" indent="-444499" algn="ctr">
              <a:spcBef>
                <a:spcPts val="0"/>
              </a:spcBef>
              <a:defRPr sz="3200" b="0" i="0">
                <a:latin typeface="Microsoft YaHei" panose="020B0503020204020204" pitchFamily="34" charset="-122"/>
                <a:ea typeface="Microsoft YaHei" panose="020B0503020204020204" pitchFamily="34"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94" name="“在此键入引文。”"/>
          <p:cNvSpPr txBox="1">
            <a:spLocks noGrp="1"/>
          </p:cNvSpPr>
          <p:nvPr>
            <p:ph type="body" sz="quarter" idx="13"/>
          </p:nvPr>
        </p:nvSpPr>
        <p:spPr>
          <a:xfrm>
            <a:off x="4833937" y="5945187"/>
            <a:ext cx="14716128" cy="968378"/>
          </a:xfrm>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endParaRPr dirty="0"/>
          </a:p>
        </p:txBody>
      </p:sp>
      <p:sp>
        <p:nvSpPr>
          <p:cNvPr id="95"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lvl1pPr>
              <a:defRPr b="0" i="0">
                <a:latin typeface="Microsoft YaHei" panose="020B0503020204020204" pitchFamily="34" charset="-122"/>
                <a:ea typeface="Microsoft YaHei" panose="020B0503020204020204" pitchFamily="34" charset="-122"/>
              </a:defRPr>
            </a:lvl1pPr>
          </a:lstStyle>
          <a:p>
            <a:endParaRPr dirty="0"/>
          </a:p>
        </p:txBody>
      </p:sp>
      <p:sp>
        <p:nvSpPr>
          <p:cNvPr id="103" name="幻灯片编号"/>
          <p:cNvSpPr txBox="1">
            <a:spLocks noGrp="1"/>
          </p:cNvSpPr>
          <p:nvPr>
            <p:ph type="sldNum" sz="quarter" idx="2"/>
          </p:nvPr>
        </p:nvSpPr>
        <p:spPr>
          <a:prstGeom prst="rect">
            <a:avLst/>
          </a:prstGeom>
        </p:spPr>
        <p:txBody>
          <a:bodyPr/>
          <a:lstStyle>
            <a:lvl1pPr>
              <a:defRPr b="0" i="0">
                <a:latin typeface="Microsoft YaHei" panose="020B0503020204020204" pitchFamily="34" charset="-122"/>
                <a:ea typeface="Microsoft YaHei" panose="020B0503020204020204" pitchFamily="34" charset="-122"/>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357185"/>
            <a:ext cx="15609094" cy="3036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normAutofit/>
          </a:bodyPr>
          <a:lstStyle/>
          <a:p>
            <a:r>
              <a:rPr dirty="0" err="1"/>
              <a:t>标题文本</a:t>
            </a:r>
            <a:endParaRPr dirty="0"/>
          </a:p>
        </p:txBody>
      </p:sp>
      <p:sp>
        <p:nvSpPr>
          <p:cNvPr id="3" name="正文级别 1…"/>
          <p:cNvSpPr txBox="1">
            <a:spLocks noGrp="1"/>
          </p:cNvSpPr>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normAutofit/>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4" name="幻灯片编号"/>
          <p:cNvSpPr txBox="1">
            <a:spLocks noGrp="1"/>
          </p:cNvSpPr>
          <p:nvPr>
            <p:ph type="sldNum" sz="quarter" idx="2"/>
          </p:nvPr>
        </p:nvSpPr>
        <p:spPr>
          <a:xfrm>
            <a:off x="11927553" y="13073062"/>
            <a:ext cx="519369" cy="482819"/>
          </a:xfrm>
          <a:prstGeom prst="rect">
            <a:avLst/>
          </a:prstGeom>
          <a:ln w="12700">
            <a:miter lim="400000"/>
          </a:ln>
        </p:spPr>
        <p:txBody>
          <a:bodyPr wrap="none" lIns="71435" tIns="71435" rIns="71435" bIns="71435">
            <a:spAutoFit/>
          </a:bodyPr>
          <a:lstStyle>
            <a:lvl1pPr>
              <a:defRPr sz="2200" b="0" i="0">
                <a:latin typeface="Microsoft YaHei" panose="020B0503020204020204" pitchFamily="34" charset="-122"/>
                <a:ea typeface="Microsoft YaHei" panose="020B0503020204020204" pitchFamily="34" charset="-122"/>
                <a:cs typeface="Microsoft YaHei" panose="020B0503020204020204" pitchFamily="34" charset="-122"/>
                <a:sym typeface="Helvetica Neue Light"/>
              </a:defRPr>
            </a:lvl1pPr>
          </a:lstStyle>
          <a:p>
            <a:fld id="{86CB4B4D-7CA3-9044-876B-883B54F8677D}" type="slidenum">
              <a:rPr lang="en-US" altLang="zh-CN" smtClean="0"/>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Lst>
  <p:transition spd="med"/>
  <p:txStyles>
    <p:titleStyle>
      <a:lvl1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icrosoft YaHei" panose="020B0503020204020204" pitchFamily="34" charset="-122"/>
          <a:ea typeface="Microsoft YaHei" panose="020B0503020204020204" pitchFamily="34" charset="-122"/>
          <a:cs typeface="Helvetica Neue Medium"/>
          <a:sym typeface="Helvetica Neue Medium"/>
        </a:defRPr>
      </a:lvl1pPr>
      <a:lvl2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p:titleStyle>
    <p:bodyStyle>
      <a:lvl1pPr marL="611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icrosoft YaHei" panose="020B0503020204020204" pitchFamily="34" charset="-122"/>
          <a:ea typeface="Microsoft YaHei" panose="020B0503020204020204" pitchFamily="34" charset="-122"/>
          <a:cs typeface="+mj-cs"/>
          <a:sym typeface="Helvetica Neue"/>
        </a:defRPr>
      </a:lvl1pPr>
      <a:lvl2pPr marL="10556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icrosoft YaHei" panose="020B0503020204020204" pitchFamily="34" charset="-122"/>
          <a:ea typeface="Microsoft YaHei" panose="020B0503020204020204" pitchFamily="34" charset="-122"/>
          <a:cs typeface="+mj-cs"/>
          <a:sym typeface="Helvetica Neue"/>
        </a:defRPr>
      </a:lvl2pPr>
      <a:lvl3pPr marL="1500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icrosoft YaHei" panose="020B0503020204020204" pitchFamily="34" charset="-122"/>
          <a:ea typeface="Microsoft YaHei" panose="020B0503020204020204" pitchFamily="34" charset="-122"/>
          <a:cs typeface="+mj-cs"/>
          <a:sym typeface="Helvetica Neue"/>
        </a:defRPr>
      </a:lvl3pPr>
      <a:lvl4pPr marL="1944685"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icrosoft YaHei" panose="020B0503020204020204" pitchFamily="34" charset="-122"/>
          <a:ea typeface="Microsoft YaHei" panose="020B0503020204020204" pitchFamily="34" charset="-122"/>
          <a:cs typeface="+mj-cs"/>
          <a:sym typeface="Helvetica Neue"/>
        </a:defRPr>
      </a:lvl4pPr>
      <a:lvl5pPr marL="2389185" marR="0" indent="-611185"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icrosoft YaHei" panose="020B0503020204020204" pitchFamily="34" charset="-122"/>
          <a:ea typeface="Microsoft YaHei" panose="020B0503020204020204" pitchFamily="34" charset="-122"/>
          <a:cs typeface="+mj-cs"/>
          <a:sym typeface="Helvetica Neue"/>
        </a:defRPr>
      </a:lvl5pPr>
      <a:lvl6pPr marL="2833685" marR="0" indent="-611185"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6pPr>
      <a:lvl7pPr marL="3278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7pPr>
      <a:lvl8pPr marL="37226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8pPr>
      <a:lvl9pPr marL="4167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9pPr>
    </p:bodyStyle>
    <p:otherStyle>
      <a:lvl1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mp.weixin.qq.com/s/UWt4hZitX9bW1Y_RNyCJCg" TargetMode="External"/><Relationship Id="rId2" Type="http://schemas.openxmlformats.org/officeDocument/2006/relationships/image" Target="../media/image43.tif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mp.weixin.qq.com/s/-lizDyP2y357plcG1M64TA" TargetMode="External"/><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19" name="1123-14-14.jpg" descr="1123-14-14.jpg"/>
          <p:cNvPicPr>
            <a:picLocks noChangeAspect="1"/>
          </p:cNvPicPr>
          <p:nvPr/>
        </p:nvPicPr>
        <p:blipFill>
          <a:blip r:embed="rId4"/>
          <a:srcRect l="578" b="613"/>
          <a:stretch>
            <a:fillRect/>
          </a:stretch>
        </p:blipFill>
        <p:spPr>
          <a:xfrm>
            <a:off x="-6036" y="-1"/>
            <a:ext cx="24390036" cy="13716001"/>
          </a:xfrm>
          <a:prstGeom prst="rect">
            <a:avLst/>
          </a:prstGeom>
          <a:blipFill>
            <a:blip r:embed="rId3"/>
            <a:tile tx="0" ty="0" sx="100000" sy="100000" flip="none" algn="tl"/>
          </a:blipFill>
          <a:ln w="12700">
            <a:miter lim="400000"/>
          </a:ln>
        </p:spPr>
      </p:pic>
      <p:sp>
        <p:nvSpPr>
          <p:cNvPr id="120" name="优量汇PPT模版"/>
          <p:cNvSpPr txBox="1"/>
          <p:nvPr/>
        </p:nvSpPr>
        <p:spPr>
          <a:xfrm>
            <a:off x="1377479" y="3117370"/>
            <a:ext cx="6694135" cy="1121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l">
              <a:defRPr sz="8600">
                <a:latin typeface="TTTGBMedium"/>
                <a:ea typeface="TTTGBMedium"/>
                <a:cs typeface="TTTGBMedium"/>
                <a:sym typeface="TTTGBMedium"/>
              </a:defRPr>
            </a:lvl1pPr>
          </a:lstStyle>
          <a:p>
            <a:pPr>
              <a:lnSpc>
                <a:spcPct val="150000"/>
              </a:lnSpc>
            </a:pPr>
            <a:r>
              <a:rPr kumimoji="1" lang="en-US" altLang="zh-CN" sz="4800" dirty="0">
                <a:solidFill>
                  <a:schemeClr val="tx1"/>
                </a:solidFill>
                <a:latin typeface="Microsoft YaHei" panose="020B0503020204020204" pitchFamily="34" charset="-122"/>
                <a:ea typeface="Microsoft YaHei" panose="020B0503020204020204" pitchFamily="34" charset="-122"/>
                <a:cs typeface="Lantinghei SC Extralight" charset="-122"/>
              </a:rPr>
              <a:t>2020</a:t>
            </a:r>
            <a:r>
              <a:rPr kumimoji="1" lang="zh-CN" altLang="en-US" sz="4800" dirty="0">
                <a:solidFill>
                  <a:schemeClr val="tx1"/>
                </a:solidFill>
                <a:latin typeface="Microsoft YaHei" panose="020B0503020204020204" pitchFamily="34" charset="-122"/>
                <a:ea typeface="Microsoft YaHei" panose="020B0503020204020204" pitchFamily="34" charset="-122"/>
                <a:cs typeface="Lantinghei SC Extralight" charset="-122"/>
              </a:rPr>
              <a:t> 腾讯广告算法大赛</a:t>
            </a:r>
          </a:p>
        </p:txBody>
      </p:sp>
      <p:pic>
        <p:nvPicPr>
          <p:cNvPr id="122" name="图像" descr="图像"/>
          <p:cNvPicPr>
            <a:picLocks noChangeAspect="1"/>
          </p:cNvPicPr>
          <p:nvPr/>
        </p:nvPicPr>
        <p:blipFill>
          <a:blip r:embed="rId5"/>
          <a:stretch>
            <a:fillRect/>
          </a:stretch>
        </p:blipFill>
        <p:spPr>
          <a:xfrm>
            <a:off x="1377479" y="11228656"/>
            <a:ext cx="2726462" cy="162599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D859328-7C1B-8748-81FF-8A4130F8361A}"/>
              </a:ext>
            </a:extLst>
          </p:cNvPr>
          <p:cNvPicPr>
            <a:picLocks noChangeAspect="1"/>
          </p:cNvPicPr>
          <p:nvPr/>
        </p:nvPicPr>
        <p:blipFill>
          <a:blip r:embed="rId2"/>
          <a:stretch>
            <a:fillRect/>
          </a:stretch>
        </p:blipFill>
        <p:spPr>
          <a:xfrm>
            <a:off x="1288472" y="6211524"/>
            <a:ext cx="21807055" cy="6489627"/>
          </a:xfrm>
          <a:prstGeom prst="rect">
            <a:avLst/>
          </a:prstGeom>
        </p:spPr>
      </p:pic>
      <p:sp>
        <p:nvSpPr>
          <p:cNvPr id="3" name="1.1 内容标题">
            <a:extLst>
              <a:ext uri="{FF2B5EF4-FFF2-40B4-BE49-F238E27FC236}">
                <a16:creationId xmlns:a16="http://schemas.microsoft.com/office/drawing/2014/main" id="{377FCF83-5EF8-7641-9DA9-CF6C71A9EA34}"/>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err="1">
                <a:solidFill>
                  <a:schemeClr val="tx1"/>
                </a:solidFill>
                <a:latin typeface="Microsoft YaHei" panose="020B0503020204020204" pitchFamily="34" charset="-122"/>
                <a:ea typeface="Microsoft YaHei" panose="020B0503020204020204" pitchFamily="34" charset="-122"/>
              </a:rPr>
              <a:t>Lightgbm</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特征工程</a:t>
            </a:r>
            <a:endParaRPr sz="360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8FD0120-368C-9C46-871A-B54B27372BB1}"/>
              </a:ext>
            </a:extLst>
          </p:cNvPr>
          <p:cNvSpPr txBox="1"/>
          <p:nvPr/>
        </p:nvSpPr>
        <p:spPr>
          <a:xfrm>
            <a:off x="1533630" y="2341630"/>
            <a:ext cx="13401570" cy="35913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1529" rtl="0" fontAlgn="auto" latinLnBrk="0" hangingPunct="0">
              <a:lnSpc>
                <a:spcPct val="100000"/>
              </a:lnSpc>
              <a:spcBef>
                <a:spcPts val="0"/>
              </a:spcBef>
              <a:spcAft>
                <a:spcPts val="0"/>
              </a:spcAft>
              <a:buClrTx/>
              <a:buSzTx/>
              <a:buFontTx/>
              <a:buNone/>
              <a:tabLst/>
            </a:pPr>
            <a:r>
              <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统计特征：</a:t>
            </a:r>
            <a:endParaRPr kumimoji="0" lang="en-US" altLang="zh-CN"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lang="zh-CN" altLang="en-US" dirty="0"/>
              <a:t>用户出现的总次数和天数</a:t>
            </a:r>
          </a:p>
          <a:p>
            <a:pPr algn="l"/>
            <a:r>
              <a:rPr lang="zh-CN" altLang="en-US" dirty="0"/>
              <a:t>用户点击广告的总次数</a:t>
            </a:r>
          </a:p>
          <a:p>
            <a:pPr algn="l"/>
            <a:r>
              <a:rPr lang="zh-CN" altLang="en-US" dirty="0"/>
              <a:t>用户点击不同广告、产品、类别、素材、广告主的总数</a:t>
            </a:r>
          </a:p>
          <a:p>
            <a:pPr algn="l"/>
            <a:r>
              <a:rPr lang="zh-CN" altLang="en-US" dirty="0"/>
              <a:t>用户每天每条广告点击的平均次数，均值和方差</a:t>
            </a:r>
          </a:p>
          <a:p>
            <a:pPr marL="0" marR="0" indent="0" algn="l" defTabSz="821529" rtl="0" fontAlgn="auto" latinLnBrk="0" hangingPunct="0">
              <a:lnSpc>
                <a:spcPct val="100000"/>
              </a:lnSpc>
              <a:spcBef>
                <a:spcPts val="0"/>
              </a:spcBef>
              <a:spcAft>
                <a:spcPts val="0"/>
              </a:spcAft>
              <a:buClrTx/>
              <a:buSzTx/>
              <a:buFontTx/>
              <a:buNone/>
              <a:tabLst/>
            </a:pPr>
            <a:endParaRPr kumimoji="0" lang="en-US" altLang="zh-CN"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marL="0" marR="0" indent="0" algn="l" defTabSz="821529" rtl="0" fontAlgn="auto" latinLnBrk="0" hangingPunct="0">
              <a:lnSpc>
                <a:spcPct val="100000"/>
              </a:lnSpc>
              <a:spcBef>
                <a:spcPts val="0"/>
              </a:spcBef>
              <a:spcAft>
                <a:spcPts val="0"/>
              </a:spcAft>
              <a:buClrTx/>
              <a:buSzTx/>
              <a:buFontTx/>
              <a:buNone/>
              <a:tabLst/>
            </a:pPr>
            <a:r>
              <a:rPr lang="en-US" altLang="zh-CN" dirty="0">
                <a:latin typeface="Microsoft YaHei" panose="020B0503020204020204" pitchFamily="34" charset="-122"/>
                <a:ea typeface="Microsoft YaHei" panose="020B0503020204020204" pitchFamily="34" charset="-122"/>
              </a:rPr>
              <a:t>Target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encoding:</a:t>
            </a: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Tree>
    <p:extLst>
      <p:ext uri="{BB962C8B-B14F-4D97-AF65-F5344CB8AC3E}">
        <p14:creationId xmlns:p14="http://schemas.microsoft.com/office/powerpoint/2010/main" val="78016460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内容标题">
            <a:extLst>
              <a:ext uri="{FF2B5EF4-FFF2-40B4-BE49-F238E27FC236}">
                <a16:creationId xmlns:a16="http://schemas.microsoft.com/office/drawing/2014/main" id="{377FCF83-5EF8-7641-9DA9-CF6C71A9EA34}"/>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err="1">
                <a:solidFill>
                  <a:schemeClr val="tx1"/>
                </a:solidFill>
                <a:latin typeface="Microsoft YaHei" panose="020B0503020204020204" pitchFamily="34" charset="-122"/>
                <a:ea typeface="Microsoft YaHei" panose="020B0503020204020204" pitchFamily="34" charset="-122"/>
              </a:rPr>
              <a:t>Lightgbm</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特征工程</a:t>
            </a:r>
            <a:endParaRPr sz="3600"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8FD0120-368C-9C46-871A-B54B27372BB1}"/>
              </a:ext>
            </a:extLst>
          </p:cNvPr>
          <p:cNvSpPr txBox="1"/>
          <p:nvPr/>
        </p:nvSpPr>
        <p:spPr>
          <a:xfrm>
            <a:off x="1074821" y="4181229"/>
            <a:ext cx="20205761" cy="2606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algn="l"/>
            <a:r>
              <a:rPr kumimoji="0" lang="en-US" altLang="zh-CN" sz="3200" u="none" strike="noStrike" cap="none" spc="0" normalizeH="0" baseline="0" dirty="0" err="1">
                <a:ln>
                  <a:noFill/>
                </a:ln>
                <a:solidFill>
                  <a:srgbClr val="000000"/>
                </a:solidFill>
                <a:effectLst/>
                <a:uFillTx/>
                <a:latin typeface="Microsoft YaHei" panose="020B0503020204020204" pitchFamily="34" charset="-122"/>
                <a:ea typeface="Microsoft YaHei" panose="020B0503020204020204" pitchFamily="34" charset="-122"/>
                <a:sym typeface="Helvetica Neue"/>
              </a:rPr>
              <a:t>CountVec</a:t>
            </a:r>
            <a:r>
              <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a:t>
            </a:r>
            <a:r>
              <a:rPr lang="en-US" altLang="zh-CN" dirty="0">
                <a:latin typeface="Microsoft YaHei" panose="020B0503020204020204" pitchFamily="34" charset="-122"/>
                <a:ea typeface="Microsoft YaHei" panose="020B0503020204020204" pitchFamily="34" charset="-122"/>
              </a:rPr>
              <a:t>TFIDF:</a:t>
            </a:r>
          </a:p>
          <a:p>
            <a:pPr marL="0" marR="0" indent="0" algn="l" defTabSz="821529" rtl="0" fontAlgn="auto" latinLnBrk="0" hangingPunct="0">
              <a:lnSpc>
                <a:spcPct val="100000"/>
              </a:lnSpc>
              <a:spcBef>
                <a:spcPts val="0"/>
              </a:spcBef>
              <a:spcAft>
                <a:spcPts val="0"/>
              </a:spcAft>
              <a:buClrTx/>
              <a:buSzTx/>
              <a:buFontTx/>
              <a:buNone/>
              <a:tabLst/>
            </a:pPr>
            <a:endParaRPr kumimoji="0" lang="en-US" altLang="zh-CN"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a:p>
            <a:pPr algn="l"/>
            <a:r>
              <a:rPr lang="zh-CN" altLang="en-US" dirty="0">
                <a:latin typeface="Microsoft YaHei" panose="020B0503020204020204" pitchFamily="34" charset="-122"/>
                <a:ea typeface="Microsoft YaHei" panose="020B0503020204020204" pitchFamily="34" charset="-122"/>
              </a:rPr>
              <a:t>将用户点击的素材</a:t>
            </a:r>
            <a:r>
              <a:rPr lang="en-US" altLang="zh-CN" dirty="0">
                <a:latin typeface="Microsoft YaHei" panose="020B0503020204020204" pitchFamily="34" charset="-122"/>
                <a:ea typeface="Microsoft YaHei" panose="020B0503020204020204" pitchFamily="34" charset="-122"/>
              </a:rPr>
              <a:t>ID/</a:t>
            </a:r>
            <a:r>
              <a:rPr lang="zh-CN" altLang="en-US" dirty="0">
                <a:latin typeface="Microsoft YaHei" panose="020B0503020204020204" pitchFamily="34" charset="-122"/>
                <a:ea typeface="Microsoft YaHei" panose="020B0503020204020204" pitchFamily="34" charset="-122"/>
              </a:rPr>
              <a:t>广告主</a:t>
            </a:r>
            <a:r>
              <a:rPr lang="en-US" altLang="zh-CN" dirty="0">
                <a:latin typeface="Microsoft YaHei" panose="020B0503020204020204" pitchFamily="34" charset="-122"/>
                <a:ea typeface="Microsoft YaHei" panose="020B0503020204020204" pitchFamily="34" charset="-122"/>
              </a:rPr>
              <a:t>ID</a:t>
            </a:r>
            <a:r>
              <a:rPr lang="zh-CN" altLang="en-US" dirty="0">
                <a:latin typeface="Microsoft YaHei" panose="020B0503020204020204" pitchFamily="34" charset="-122"/>
                <a:ea typeface="Microsoft YaHei" panose="020B0503020204020204" pitchFamily="34" charset="-122"/>
              </a:rPr>
              <a:t>当作单词，用户的点击序列当作一个句子，考虑词频统计特征</a:t>
            </a:r>
            <a:r>
              <a:rPr lang="en-US" altLang="zh-CN" dirty="0" err="1">
                <a:latin typeface="Microsoft YaHei" panose="020B0503020204020204" pitchFamily="34" charset="-122"/>
                <a:ea typeface="Microsoft YaHei" panose="020B0503020204020204" pitchFamily="34" charset="-122"/>
              </a:rPr>
              <a:t>countvec</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tfidf</a:t>
            </a:r>
            <a:r>
              <a:rPr lang="zh-CN" altLang="en-US" dirty="0">
                <a:latin typeface="Microsoft YaHei" panose="020B0503020204020204" pitchFamily="34" charset="-122"/>
                <a:ea typeface="Microsoft YaHei" panose="020B0503020204020204" pitchFamily="34" charset="-122"/>
              </a:rPr>
              <a:t>，但这样下来维度很大，可以考虑在参数上进行设置，如</a:t>
            </a:r>
            <a:r>
              <a:rPr lang="en" altLang="zh-CN" dirty="0" err="1">
                <a:latin typeface="Microsoft YaHei" panose="020B0503020204020204" pitchFamily="34" charset="-122"/>
                <a:ea typeface="Microsoft YaHei" panose="020B0503020204020204" pitchFamily="34" charset="-122"/>
              </a:rPr>
              <a:t>max_feature</a:t>
            </a:r>
            <a:r>
              <a:rPr lang="zh-CN" altLang="en-US" dirty="0">
                <a:latin typeface="Microsoft YaHei" panose="020B0503020204020204" pitchFamily="34" charset="-122"/>
                <a:ea typeface="Microsoft YaHei" panose="020B0503020204020204" pitchFamily="34" charset="-122"/>
              </a:rPr>
              <a:t>和</a:t>
            </a:r>
            <a:r>
              <a:rPr lang="en" altLang="zh-CN" dirty="0" err="1">
                <a:latin typeface="Microsoft YaHei" panose="020B0503020204020204" pitchFamily="34" charset="-122"/>
                <a:ea typeface="Microsoft YaHei" panose="020B0503020204020204" pitchFamily="34" charset="-122"/>
              </a:rPr>
              <a:t>min_df</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减少维度。</a:t>
            </a:r>
            <a:endParaRPr lang="en-US" altLang="zh-CN" dirty="0">
              <a:latin typeface="Microsoft YaHei" panose="020B0503020204020204" pitchFamily="34" charset="-122"/>
              <a:ea typeface="Microsoft YaHei" panose="020B0503020204020204" pitchFamily="34" charset="-122"/>
            </a:endParaRPr>
          </a:p>
          <a:p>
            <a:pPr algn="l"/>
            <a:r>
              <a:rPr lang="zh-CN" altLang="en-US" dirty="0">
                <a:latin typeface="Microsoft YaHei" panose="020B0503020204020204" pitchFamily="34" charset="-122"/>
                <a:ea typeface="Microsoft YaHei" panose="020B0503020204020204" pitchFamily="34" charset="-122"/>
              </a:rPr>
              <a:t>得到的结果直接当作稀疏矩阵</a:t>
            </a:r>
            <a:r>
              <a:rPr lang="en-US" altLang="zh-CN" dirty="0">
                <a:latin typeface="Microsoft YaHei" panose="020B0503020204020204" pitchFamily="34" charset="-122"/>
                <a:ea typeface="Microsoft YaHei" panose="020B0503020204020204" pitchFamily="34" charset="-122"/>
              </a:rPr>
              <a:t>j</a:t>
            </a:r>
            <a:r>
              <a:rPr lang="zh-CN" altLang="en-US" dirty="0">
                <a:latin typeface="Microsoft YaHei" panose="020B0503020204020204" pitchFamily="34" charset="-122"/>
                <a:ea typeface="Microsoft YaHei" panose="020B0503020204020204" pitchFamily="34" charset="-122"/>
              </a:rPr>
              <a:t>进行训练即可。</a:t>
            </a:r>
            <a:endParaRPr lang="en-US" altLang="zh-CN"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7187D16-1544-6C44-9BBF-A73109887C63}"/>
              </a:ext>
            </a:extLst>
          </p:cNvPr>
          <p:cNvSpPr txBox="1"/>
          <p:nvPr/>
        </p:nvSpPr>
        <p:spPr>
          <a:xfrm>
            <a:off x="1074821" y="7702216"/>
            <a:ext cx="14941586" cy="2606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algn="l"/>
            <a:r>
              <a:rPr lang="en" altLang="zh-CN" dirty="0">
                <a:latin typeface="Microsoft YaHei" panose="020B0503020204020204" pitchFamily="34" charset="-122"/>
                <a:ea typeface="Microsoft YaHei" panose="020B0503020204020204" pitchFamily="34" charset="-122"/>
              </a:rPr>
              <a:t>from </a:t>
            </a:r>
            <a:r>
              <a:rPr lang="en" altLang="zh-CN" dirty="0" err="1">
                <a:latin typeface="Microsoft YaHei" panose="020B0503020204020204" pitchFamily="34" charset="-122"/>
                <a:ea typeface="Microsoft YaHei" panose="020B0503020204020204" pitchFamily="34" charset="-122"/>
              </a:rPr>
              <a:t>sklearn.feature_extraction.text</a:t>
            </a:r>
            <a:r>
              <a:rPr lang="en" altLang="zh-CN" dirty="0">
                <a:latin typeface="Microsoft YaHei" panose="020B0503020204020204" pitchFamily="34" charset="-122"/>
                <a:ea typeface="Microsoft YaHei" panose="020B0503020204020204" pitchFamily="34" charset="-122"/>
              </a:rPr>
              <a:t> import </a:t>
            </a:r>
            <a:r>
              <a:rPr lang="en" altLang="zh-CN" dirty="0" err="1">
                <a:latin typeface="Microsoft YaHei" panose="020B0503020204020204" pitchFamily="34" charset="-122"/>
                <a:ea typeface="Microsoft YaHei" panose="020B0503020204020204" pitchFamily="34" charset="-122"/>
              </a:rPr>
              <a:t>CountVectorizer</a:t>
            </a:r>
            <a:r>
              <a:rPr lang="en" altLang="zh-CN" dirty="0">
                <a:latin typeface="Microsoft YaHei" panose="020B0503020204020204" pitchFamily="34" charset="-122"/>
                <a:ea typeface="Microsoft YaHei" panose="020B0503020204020204" pitchFamily="34" charset="-122"/>
              </a:rPr>
              <a:t>, </a:t>
            </a:r>
            <a:r>
              <a:rPr lang="en" altLang="zh-CN" dirty="0" err="1">
                <a:latin typeface="Microsoft YaHei" panose="020B0503020204020204" pitchFamily="34" charset="-122"/>
                <a:ea typeface="Microsoft YaHei" panose="020B0503020204020204" pitchFamily="34" charset="-122"/>
              </a:rPr>
              <a:t>TfidfVectorizer</a:t>
            </a:r>
            <a:endParaRPr lang="en" altLang="zh-CN" dirty="0">
              <a:latin typeface="Microsoft YaHei" panose="020B0503020204020204" pitchFamily="34" charset="-122"/>
              <a:ea typeface="Microsoft YaHei" panose="020B0503020204020204" pitchFamily="34" charset="-122"/>
            </a:endParaRPr>
          </a:p>
          <a:p>
            <a:pPr algn="l"/>
            <a:r>
              <a:rPr lang="en" altLang="zh-CN" dirty="0" err="1">
                <a:latin typeface="Microsoft YaHei" panose="020B0503020204020204" pitchFamily="34" charset="-122"/>
                <a:ea typeface="Microsoft YaHei" panose="020B0503020204020204" pitchFamily="34" charset="-122"/>
              </a:rPr>
              <a:t>cntv</a:t>
            </a:r>
            <a:r>
              <a:rPr lang="en" altLang="zh-CN"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en" altLang="zh-CN" dirty="0" err="1">
                <a:latin typeface="Microsoft YaHei" panose="020B0503020204020204" pitchFamily="34" charset="-122"/>
                <a:ea typeface="Microsoft YaHei" panose="020B0503020204020204" pitchFamily="34" charset="-122"/>
              </a:rPr>
              <a:t>CountVectorizer</a:t>
            </a:r>
            <a:r>
              <a:rPr lang="en" altLang="zh-CN" dirty="0">
                <a:latin typeface="Microsoft YaHei" panose="020B0503020204020204" pitchFamily="34" charset="-122"/>
                <a:ea typeface="Microsoft YaHei" panose="020B0503020204020204" pitchFamily="34" charset="-122"/>
              </a:rPr>
              <a:t>(</a:t>
            </a:r>
            <a:r>
              <a:rPr lang="en" altLang="zh-CN" dirty="0" err="1">
                <a:latin typeface="Microsoft YaHei" panose="020B0503020204020204" pitchFamily="34" charset="-122"/>
                <a:ea typeface="Microsoft YaHei" panose="020B0503020204020204" pitchFamily="34" charset="-122"/>
              </a:rPr>
              <a:t>min_df</a:t>
            </a:r>
            <a:r>
              <a:rPr lang="en" altLang="zh-CN" dirty="0">
                <a:latin typeface="Microsoft YaHei" panose="020B0503020204020204" pitchFamily="34" charset="-122"/>
                <a:ea typeface="Microsoft YaHei" panose="020B0503020204020204" pitchFamily="34" charset="-122"/>
              </a:rPr>
              <a:t>=30)</a:t>
            </a:r>
          </a:p>
          <a:p>
            <a:pPr algn="l"/>
            <a:r>
              <a:rPr lang="en" altLang="zh-CN" dirty="0" err="1">
                <a:latin typeface="Microsoft YaHei" panose="020B0503020204020204" pitchFamily="34" charset="-122"/>
                <a:ea typeface="Microsoft YaHei" panose="020B0503020204020204" pitchFamily="34" charset="-122"/>
              </a:rPr>
              <a:t>cntv_user</a:t>
            </a:r>
            <a:r>
              <a:rPr lang="en" altLang="zh-CN" dirty="0">
                <a:latin typeface="Microsoft YaHei" panose="020B0503020204020204" pitchFamily="34" charset="-122"/>
                <a:ea typeface="Microsoft YaHei" panose="020B0503020204020204" pitchFamily="34" charset="-122"/>
              </a:rPr>
              <a:t> = </a:t>
            </a:r>
            <a:r>
              <a:rPr lang="en" altLang="zh-CN" dirty="0" err="1">
                <a:latin typeface="Microsoft YaHei" panose="020B0503020204020204" pitchFamily="34" charset="-122"/>
                <a:ea typeface="Microsoft YaHei" panose="020B0503020204020204" pitchFamily="34" charset="-122"/>
              </a:rPr>
              <a:t>cntv.fit_transform</a:t>
            </a:r>
            <a:r>
              <a:rPr lang="en" altLang="zh-CN" dirty="0">
                <a:latin typeface="Microsoft YaHei" panose="020B0503020204020204" pitchFamily="34" charset="-122"/>
                <a:ea typeface="Microsoft YaHei" panose="020B0503020204020204" pitchFamily="34" charset="-122"/>
              </a:rPr>
              <a:t>(</a:t>
            </a:r>
            <a:r>
              <a:rPr lang="en" altLang="zh-CN" dirty="0" err="1">
                <a:latin typeface="Microsoft YaHei" panose="020B0503020204020204" pitchFamily="34" charset="-122"/>
                <a:ea typeface="Microsoft YaHei" panose="020B0503020204020204" pitchFamily="34" charset="-122"/>
              </a:rPr>
              <a:t>click_seq</a:t>
            </a:r>
            <a:r>
              <a:rPr lang="en" altLang="zh-CN" dirty="0">
                <a:latin typeface="Microsoft YaHei" panose="020B0503020204020204" pitchFamily="34" charset="-122"/>
                <a:ea typeface="Microsoft YaHei" panose="020B0503020204020204" pitchFamily="34" charset="-122"/>
              </a:rPr>
              <a:t>)</a:t>
            </a:r>
          </a:p>
          <a:p>
            <a:pPr algn="l"/>
            <a:r>
              <a:rPr lang="en" altLang="zh-CN" dirty="0" err="1">
                <a:latin typeface="Microsoft YaHei" panose="020B0503020204020204" pitchFamily="34" charset="-122"/>
                <a:ea typeface="Microsoft YaHei" panose="020B0503020204020204" pitchFamily="34" charset="-122"/>
              </a:rPr>
              <a:t>tfidf</a:t>
            </a:r>
            <a:r>
              <a:rPr lang="en" altLang="zh-CN" dirty="0">
                <a:latin typeface="Microsoft YaHei" panose="020B0503020204020204" pitchFamily="34" charset="-122"/>
                <a:ea typeface="Microsoft YaHei" panose="020B0503020204020204" pitchFamily="34" charset="-122"/>
              </a:rPr>
              <a:t> = </a:t>
            </a:r>
            <a:r>
              <a:rPr lang="en" altLang="zh-CN" dirty="0" err="1">
                <a:latin typeface="Microsoft YaHei" panose="020B0503020204020204" pitchFamily="34" charset="-122"/>
                <a:ea typeface="Microsoft YaHei" panose="020B0503020204020204" pitchFamily="34" charset="-122"/>
              </a:rPr>
              <a:t>TfidfVectorizer</a:t>
            </a:r>
            <a:r>
              <a:rPr lang="en" altLang="zh-CN" dirty="0">
                <a:latin typeface="Microsoft YaHei" panose="020B0503020204020204" pitchFamily="34" charset="-122"/>
                <a:ea typeface="Microsoft YaHei" panose="020B0503020204020204" pitchFamily="34" charset="-122"/>
              </a:rPr>
              <a:t>(</a:t>
            </a:r>
            <a:r>
              <a:rPr lang="en" altLang="zh-CN" dirty="0" err="1">
                <a:latin typeface="Microsoft YaHei" panose="020B0503020204020204" pitchFamily="34" charset="-122"/>
                <a:ea typeface="Microsoft YaHei" panose="020B0503020204020204" pitchFamily="34" charset="-122"/>
              </a:rPr>
              <a:t>min_df</a:t>
            </a:r>
            <a:r>
              <a:rPr lang="en" altLang="zh-CN" dirty="0">
                <a:latin typeface="Microsoft YaHei" panose="020B0503020204020204" pitchFamily="34" charset="-122"/>
                <a:ea typeface="Microsoft YaHei" panose="020B0503020204020204" pitchFamily="34" charset="-122"/>
              </a:rPr>
              <a:t>=30</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max_features</a:t>
            </a:r>
            <a:r>
              <a:rPr lang="en-US" altLang="zh-CN" dirty="0">
                <a:latin typeface="Microsoft YaHei" panose="020B0503020204020204" pitchFamily="34" charset="-122"/>
                <a:ea typeface="Microsoft YaHei" panose="020B0503020204020204" pitchFamily="34" charset="-122"/>
              </a:rPr>
              <a:t>=100000</a:t>
            </a:r>
            <a:r>
              <a:rPr lang="en" altLang="zh-CN" dirty="0">
                <a:latin typeface="Microsoft YaHei" panose="020B0503020204020204" pitchFamily="34" charset="-122"/>
                <a:ea typeface="Microsoft YaHei" panose="020B0503020204020204" pitchFamily="34" charset="-122"/>
              </a:rPr>
              <a:t>)</a:t>
            </a:r>
          </a:p>
          <a:p>
            <a:pPr algn="l"/>
            <a:r>
              <a:rPr lang="en" altLang="zh-CN" dirty="0" err="1">
                <a:latin typeface="Microsoft YaHei" panose="020B0503020204020204" pitchFamily="34" charset="-122"/>
                <a:ea typeface="Microsoft YaHei" panose="020B0503020204020204" pitchFamily="34" charset="-122"/>
              </a:rPr>
              <a:t>tfidf_user</a:t>
            </a:r>
            <a:r>
              <a:rPr lang="en" altLang="zh-CN" dirty="0">
                <a:latin typeface="Microsoft YaHei" panose="020B0503020204020204" pitchFamily="34" charset="-122"/>
                <a:ea typeface="Microsoft YaHei" panose="020B0503020204020204" pitchFamily="34" charset="-122"/>
              </a:rPr>
              <a:t> = </a:t>
            </a:r>
            <a:r>
              <a:rPr lang="en" altLang="zh-CN" dirty="0" err="1">
                <a:latin typeface="Microsoft YaHei" panose="020B0503020204020204" pitchFamily="34" charset="-122"/>
                <a:ea typeface="Microsoft YaHei" panose="020B0503020204020204" pitchFamily="34" charset="-122"/>
              </a:rPr>
              <a:t>tfidf.fit_transform</a:t>
            </a:r>
            <a:r>
              <a:rPr lang="en" altLang="zh-CN" dirty="0">
                <a:latin typeface="Microsoft YaHei" panose="020B0503020204020204" pitchFamily="34" charset="-122"/>
                <a:ea typeface="Microsoft YaHei" panose="020B0503020204020204" pitchFamily="34" charset="-122"/>
              </a:rPr>
              <a:t>(</a:t>
            </a:r>
            <a:r>
              <a:rPr lang="en" altLang="zh-CN" dirty="0" err="1">
                <a:latin typeface="Microsoft YaHei" panose="020B0503020204020204" pitchFamily="34" charset="-122"/>
                <a:ea typeface="Microsoft YaHei" panose="020B0503020204020204" pitchFamily="34" charset="-122"/>
              </a:rPr>
              <a:t>click_seq</a:t>
            </a:r>
            <a:r>
              <a:rPr lang="e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0000154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6A2F32-4F60-924A-86F9-D14C54694140}"/>
              </a:ext>
            </a:extLst>
          </p:cNvPr>
          <p:cNvPicPr>
            <a:picLocks noChangeAspect="1"/>
          </p:cNvPicPr>
          <p:nvPr/>
        </p:nvPicPr>
        <p:blipFill rotWithShape="1">
          <a:blip r:embed="rId2"/>
          <a:srcRect l="6876"/>
          <a:stretch/>
        </p:blipFill>
        <p:spPr>
          <a:xfrm>
            <a:off x="2917431" y="4390736"/>
            <a:ext cx="18549137" cy="4934527"/>
          </a:xfrm>
          <a:prstGeom prst="rect">
            <a:avLst/>
          </a:prstGeom>
        </p:spPr>
      </p:pic>
      <p:sp>
        <p:nvSpPr>
          <p:cNvPr id="4" name="1.1 内容标题">
            <a:extLst>
              <a:ext uri="{FF2B5EF4-FFF2-40B4-BE49-F238E27FC236}">
                <a16:creationId xmlns:a16="http://schemas.microsoft.com/office/drawing/2014/main" id="{82E2A5BB-C959-8E4C-B5F9-E5D637C93563}"/>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err="1">
                <a:solidFill>
                  <a:schemeClr val="tx1"/>
                </a:solidFill>
                <a:latin typeface="Microsoft YaHei" panose="020B0503020204020204" pitchFamily="34" charset="-122"/>
                <a:ea typeface="Microsoft YaHei" panose="020B0503020204020204" pitchFamily="34" charset="-122"/>
              </a:rPr>
              <a:t>Lightgbm</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特征工程</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004785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内容标题">
            <a:extLst>
              <a:ext uri="{FF2B5EF4-FFF2-40B4-BE49-F238E27FC236}">
                <a16:creationId xmlns:a16="http://schemas.microsoft.com/office/drawing/2014/main" id="{111A09D8-9D6A-F047-AC56-399FFAB0F6DA}"/>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err="1">
                <a:solidFill>
                  <a:schemeClr val="tx1"/>
                </a:solidFill>
                <a:latin typeface="Microsoft YaHei" panose="020B0503020204020204" pitchFamily="34" charset="-122"/>
                <a:ea typeface="Microsoft YaHei" panose="020B0503020204020204" pitchFamily="34" charset="-122"/>
              </a:rPr>
              <a:t>Lightgbm</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a:t>
            </a:r>
            <a:endParaRPr sz="3600" dirty="0">
              <a:solidFill>
                <a:schemeClr val="tx1"/>
              </a:solidFill>
              <a:latin typeface="Microsoft YaHei" panose="020B0503020204020204" pitchFamily="34" charset="-122"/>
              <a:ea typeface="Microsoft YaHei" panose="020B0503020204020204" pitchFamily="34" charset="-122"/>
            </a:endParaRPr>
          </a:p>
        </p:txBody>
      </p:sp>
      <p:graphicFrame>
        <p:nvGraphicFramePr>
          <p:cNvPr id="5" name="表格 4">
            <a:extLst>
              <a:ext uri="{FF2B5EF4-FFF2-40B4-BE49-F238E27FC236}">
                <a16:creationId xmlns:a16="http://schemas.microsoft.com/office/drawing/2014/main" id="{D74DFA33-00FB-CE4B-9630-7D9E844E957E}"/>
              </a:ext>
            </a:extLst>
          </p:cNvPr>
          <p:cNvGraphicFramePr>
            <a:graphicFrameLocks noGrp="1"/>
          </p:cNvGraphicFramePr>
          <p:nvPr>
            <p:extLst>
              <p:ext uri="{D42A27DB-BD31-4B8C-83A1-F6EECF244321}">
                <p14:modId xmlns:p14="http://schemas.microsoft.com/office/powerpoint/2010/main" val="4030532654"/>
              </p:ext>
            </p:extLst>
          </p:nvPr>
        </p:nvGraphicFramePr>
        <p:xfrm>
          <a:off x="2605870" y="3768436"/>
          <a:ext cx="19172260" cy="6788730"/>
        </p:xfrm>
        <a:graphic>
          <a:graphicData uri="http://schemas.openxmlformats.org/drawingml/2006/table">
            <a:tbl>
              <a:tblPr firstRow="1" bandRow="1">
                <a:tableStyleId>{5940675A-B579-460E-94D1-54222C63F5DA}</a:tableStyleId>
              </a:tblPr>
              <a:tblGrid>
                <a:gridCol w="4793065">
                  <a:extLst>
                    <a:ext uri="{9D8B030D-6E8A-4147-A177-3AD203B41FA5}">
                      <a16:colId xmlns:a16="http://schemas.microsoft.com/office/drawing/2014/main" val="1120585887"/>
                    </a:ext>
                  </a:extLst>
                </a:gridCol>
                <a:gridCol w="4793065">
                  <a:extLst>
                    <a:ext uri="{9D8B030D-6E8A-4147-A177-3AD203B41FA5}">
                      <a16:colId xmlns:a16="http://schemas.microsoft.com/office/drawing/2014/main" val="1670718408"/>
                    </a:ext>
                  </a:extLst>
                </a:gridCol>
                <a:gridCol w="4793065">
                  <a:extLst>
                    <a:ext uri="{9D8B030D-6E8A-4147-A177-3AD203B41FA5}">
                      <a16:colId xmlns:a16="http://schemas.microsoft.com/office/drawing/2014/main" val="287079736"/>
                    </a:ext>
                  </a:extLst>
                </a:gridCol>
                <a:gridCol w="4793065">
                  <a:extLst>
                    <a:ext uri="{9D8B030D-6E8A-4147-A177-3AD203B41FA5}">
                      <a16:colId xmlns:a16="http://schemas.microsoft.com/office/drawing/2014/main" val="4162914949"/>
                    </a:ext>
                  </a:extLst>
                </a:gridCol>
              </a:tblGrid>
              <a:tr h="1131455">
                <a:tc>
                  <a:txBody>
                    <a:bodyPr/>
                    <a:lstStyle/>
                    <a:p>
                      <a:pPr algn="ctr" rtl="0" fontAlgn="ctr"/>
                      <a:r>
                        <a:rPr lang="en" sz="2200" b="0" i="0" u="none" strike="noStrike" dirty="0">
                          <a:solidFill>
                            <a:srgbClr val="000000"/>
                          </a:solidFill>
                          <a:effectLst/>
                          <a:latin typeface="Microsoft YaHei" panose="020B0503020204020204" pitchFamily="34" charset="-122"/>
                          <a:ea typeface="等线" panose="02010600030101010101" pitchFamily="2" charset="-122"/>
                        </a:rPr>
                        <a:t>model</a:t>
                      </a:r>
                    </a:p>
                  </a:txBody>
                  <a:tcPr marL="9525" marR="9525" marT="9525" marB="0" anchor="ctr"/>
                </a:tc>
                <a:tc>
                  <a:txBody>
                    <a:bodyPr/>
                    <a:lstStyle/>
                    <a:p>
                      <a:pPr algn="ctr" rtl="0" fontAlgn="ctr"/>
                      <a:r>
                        <a:rPr lang="en" sz="2200" b="0" i="0" u="none" strike="noStrike" dirty="0">
                          <a:solidFill>
                            <a:srgbClr val="000000"/>
                          </a:solidFill>
                          <a:effectLst/>
                          <a:latin typeface="Microsoft YaHei" panose="020B0503020204020204" pitchFamily="34" charset="-122"/>
                          <a:ea typeface="等线" panose="02010600030101010101" pitchFamily="2" charset="-122"/>
                        </a:rPr>
                        <a:t>gender</a:t>
                      </a:r>
                    </a:p>
                  </a:txBody>
                  <a:tcPr marL="9525" marR="9525" marT="9525" marB="0" anchor="ctr"/>
                </a:tc>
                <a:tc>
                  <a:txBody>
                    <a:bodyPr/>
                    <a:lstStyle/>
                    <a:p>
                      <a:pPr algn="ctr" rtl="0" fontAlgn="ctr"/>
                      <a:r>
                        <a:rPr lang="en" sz="2200" b="0" i="0" u="none" strike="noStrike" dirty="0">
                          <a:solidFill>
                            <a:srgbClr val="000000"/>
                          </a:solidFill>
                          <a:effectLst/>
                          <a:latin typeface="Microsoft YaHei" panose="020B0503020204020204" pitchFamily="34" charset="-122"/>
                          <a:ea typeface="等线" panose="02010600030101010101" pitchFamily="2" charset="-122"/>
                        </a:rPr>
                        <a:t>age</a:t>
                      </a:r>
                    </a:p>
                  </a:txBody>
                  <a:tcPr marL="9525" marR="9525" marT="9525" marB="0" anchor="ctr"/>
                </a:tc>
                <a:tc>
                  <a:txBody>
                    <a:bodyPr/>
                    <a:lstStyle/>
                    <a:p>
                      <a:pPr algn="ctr" rtl="0" fontAlgn="ctr"/>
                      <a:r>
                        <a:rPr lang="en" sz="2200" b="0" i="0" u="none" strike="noStrike" dirty="0">
                          <a:solidFill>
                            <a:srgbClr val="000000"/>
                          </a:solidFill>
                          <a:effectLst/>
                          <a:latin typeface="Microsoft YaHei" panose="020B0503020204020204" pitchFamily="34" charset="-122"/>
                          <a:ea typeface="等线" panose="02010600030101010101" pitchFamily="2" charset="-122"/>
                        </a:rPr>
                        <a:t>score</a:t>
                      </a:r>
                    </a:p>
                  </a:txBody>
                  <a:tcPr marL="9525" marR="9525" marT="9525" marB="0" anchor="ctr"/>
                </a:tc>
                <a:extLst>
                  <a:ext uri="{0D108BD9-81ED-4DB2-BD59-A6C34878D82A}">
                    <a16:rowId xmlns:a16="http://schemas.microsoft.com/office/drawing/2014/main" val="312488898"/>
                  </a:ext>
                </a:extLst>
              </a:tr>
              <a:tr h="1131455">
                <a:tc>
                  <a:txBody>
                    <a:bodyPr/>
                    <a:lstStyle/>
                    <a:p>
                      <a:pPr algn="ctr" rtl="0" fontAlgn="ctr"/>
                      <a:r>
                        <a:rPr lang="en" sz="2200" b="0" i="0" u="none" strike="noStrike" dirty="0">
                          <a:solidFill>
                            <a:srgbClr val="000000"/>
                          </a:solidFill>
                          <a:effectLst/>
                          <a:latin typeface="Microsoft YaHei" panose="020B0503020204020204" pitchFamily="34" charset="-122"/>
                          <a:ea typeface="等线" panose="02010600030101010101" pitchFamily="2" charset="-122"/>
                        </a:rPr>
                        <a:t>NB</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0.8979</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0.3819</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1.2798</a:t>
                      </a:r>
                    </a:p>
                  </a:txBody>
                  <a:tcPr marL="9525" marR="9525" marT="9525" marB="0" anchor="ctr"/>
                </a:tc>
                <a:extLst>
                  <a:ext uri="{0D108BD9-81ED-4DB2-BD59-A6C34878D82A}">
                    <a16:rowId xmlns:a16="http://schemas.microsoft.com/office/drawing/2014/main" val="2886892185"/>
                  </a:ext>
                </a:extLst>
              </a:tr>
              <a:tr h="1131455">
                <a:tc>
                  <a:txBody>
                    <a:bodyPr/>
                    <a:lstStyle/>
                    <a:p>
                      <a:pPr algn="ctr" rtl="0" fontAlgn="ctr"/>
                      <a:r>
                        <a:rPr lang="en" sz="2200" b="0" i="0" u="none" strike="noStrike" dirty="0">
                          <a:solidFill>
                            <a:srgbClr val="000000"/>
                          </a:solidFill>
                          <a:effectLst/>
                          <a:latin typeface="Microsoft YaHei" panose="020B0503020204020204" pitchFamily="34" charset="-122"/>
                          <a:ea typeface="等线" panose="02010600030101010101" pitchFamily="2" charset="-122"/>
                        </a:rPr>
                        <a:t>LR_l1</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0.9182</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0.4008</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1.319</a:t>
                      </a:r>
                    </a:p>
                  </a:txBody>
                  <a:tcPr marL="9525" marR="9525" marT="9525" marB="0" anchor="ctr"/>
                </a:tc>
                <a:extLst>
                  <a:ext uri="{0D108BD9-81ED-4DB2-BD59-A6C34878D82A}">
                    <a16:rowId xmlns:a16="http://schemas.microsoft.com/office/drawing/2014/main" val="3817073363"/>
                  </a:ext>
                </a:extLst>
              </a:tr>
              <a:tr h="1131455">
                <a:tc>
                  <a:txBody>
                    <a:bodyPr/>
                    <a:lstStyle/>
                    <a:p>
                      <a:pPr algn="ctr" rtl="0" fontAlgn="ctr"/>
                      <a:r>
                        <a:rPr lang="en" sz="2200" b="0" i="0" u="none" strike="noStrike" dirty="0">
                          <a:solidFill>
                            <a:srgbClr val="000000"/>
                          </a:solidFill>
                          <a:effectLst/>
                          <a:latin typeface="Microsoft YaHei" panose="020B0503020204020204" pitchFamily="34" charset="-122"/>
                          <a:ea typeface="等线" panose="02010600030101010101" pitchFamily="2" charset="-122"/>
                        </a:rPr>
                        <a:t>SGD</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0.9173</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0.3814</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1.2987</a:t>
                      </a:r>
                    </a:p>
                  </a:txBody>
                  <a:tcPr marL="9525" marR="9525" marT="9525" marB="0" anchor="ctr"/>
                </a:tc>
                <a:extLst>
                  <a:ext uri="{0D108BD9-81ED-4DB2-BD59-A6C34878D82A}">
                    <a16:rowId xmlns:a16="http://schemas.microsoft.com/office/drawing/2014/main" val="2504478023"/>
                  </a:ext>
                </a:extLst>
              </a:tr>
              <a:tr h="1131455">
                <a:tc>
                  <a:txBody>
                    <a:bodyPr/>
                    <a:lstStyle/>
                    <a:p>
                      <a:pPr algn="ctr" rtl="0" fontAlgn="ctr"/>
                      <a:r>
                        <a:rPr lang="en" sz="2200" b="0" i="0" u="none" strike="noStrike" dirty="0" err="1">
                          <a:solidFill>
                            <a:srgbClr val="000000"/>
                          </a:solidFill>
                          <a:effectLst/>
                          <a:latin typeface="Microsoft YaHei" panose="020B0503020204020204" pitchFamily="34" charset="-122"/>
                          <a:ea typeface="等线" panose="02010600030101010101" pitchFamily="2" charset="-122"/>
                        </a:rPr>
                        <a:t>LinearSVC</a:t>
                      </a:r>
                      <a:endParaRPr lang="en" sz="2200" b="0" i="0" u="none" strike="noStrike" dirty="0">
                        <a:solidFill>
                          <a:srgbClr val="000000"/>
                        </a:solidFill>
                        <a:effectLst/>
                        <a:latin typeface="Microsoft YaHei" panose="020B0503020204020204" pitchFamily="34" charset="-122"/>
                        <a:ea typeface="等线" panose="02010600030101010101" pitchFamily="2" charset="-122"/>
                      </a:endParaRPr>
                    </a:p>
                  </a:txBody>
                  <a:tcPr marL="9525" marR="9525" marT="9525" marB="0" anchor="ctr"/>
                </a:tc>
                <a:tc>
                  <a:txBody>
                    <a:bodyPr/>
                    <a:lstStyle/>
                    <a:p>
                      <a:pPr marL="0" marR="0" indent="0" algn="ctr" defTabSz="821529" rtl="0" eaLnBrk="1" fontAlgn="ctr" latinLnBrk="0" hangingPunct="1">
                        <a:lnSpc>
                          <a:spcPct val="100000"/>
                        </a:lnSpc>
                        <a:spcBef>
                          <a:spcPts val="0"/>
                        </a:spcBef>
                        <a:spcAft>
                          <a:spcPts val="0"/>
                        </a:spcAft>
                        <a:buClrTx/>
                        <a:buSzTx/>
                        <a:buFontTx/>
                        <a:buNone/>
                        <a:tabLst/>
                        <a:defRPr/>
                      </a:pP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0.8932</a:t>
                      </a:r>
                      <a:endParaRPr lang="zh-CN" altLang="en-US" sz="2200" b="0" i="0" u="none" strike="noStrike" dirty="0">
                        <a:solidFill>
                          <a:srgbClr val="000000"/>
                        </a:solidFill>
                        <a:effectLst/>
                        <a:latin typeface="Microsoft YaHei" panose="020B0503020204020204" pitchFamily="34" charset="-122"/>
                        <a:ea typeface="等线" panose="02010600030101010101" pitchFamily="2" charset="-122"/>
                      </a:endParaRPr>
                    </a:p>
                  </a:txBody>
                  <a:tcPr marL="9525" marR="9525" marT="9525" marB="0" anchor="ctr"/>
                </a:tc>
                <a:tc>
                  <a:txBody>
                    <a:bodyPr/>
                    <a:lstStyle/>
                    <a:p>
                      <a:pPr marL="0" marR="0" indent="0" algn="ctr" defTabSz="821529" rtl="0" eaLnBrk="1" fontAlgn="ctr" latinLnBrk="0" hangingPunct="1">
                        <a:lnSpc>
                          <a:spcPct val="100000"/>
                        </a:lnSpc>
                        <a:spcBef>
                          <a:spcPts val="0"/>
                        </a:spcBef>
                        <a:spcAft>
                          <a:spcPts val="0"/>
                        </a:spcAft>
                        <a:buClrTx/>
                        <a:buSzTx/>
                        <a:buFontTx/>
                        <a:buNone/>
                        <a:tabLst/>
                        <a:defRPr/>
                      </a:pP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0.3425</a:t>
                      </a:r>
                      <a:r>
                        <a:rPr lang="zh-CN" altLang="en-US" sz="2200" b="0" i="0" u="none" strike="noStrike" dirty="0">
                          <a:solidFill>
                            <a:srgbClr val="000000"/>
                          </a:solidFill>
                          <a:effectLst/>
                          <a:latin typeface="Microsoft YaHei" panose="020B0503020204020204" pitchFamily="34" charset="-122"/>
                          <a:ea typeface="等线" panose="02010600030101010101" pitchFamily="2" charset="-122"/>
                        </a:rPr>
                        <a:t>　</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1.2357</a:t>
                      </a:r>
                    </a:p>
                  </a:txBody>
                  <a:tcPr marL="9525" marR="9525" marT="9525" marB="0" anchor="ctr"/>
                </a:tc>
                <a:extLst>
                  <a:ext uri="{0D108BD9-81ED-4DB2-BD59-A6C34878D82A}">
                    <a16:rowId xmlns:a16="http://schemas.microsoft.com/office/drawing/2014/main" val="1661384177"/>
                  </a:ext>
                </a:extLst>
              </a:tr>
              <a:tr h="1131455">
                <a:tc>
                  <a:txBody>
                    <a:bodyPr/>
                    <a:lstStyle/>
                    <a:p>
                      <a:pPr algn="ctr" rtl="0" fontAlgn="ctr"/>
                      <a:r>
                        <a:rPr lang="en" sz="2200" b="0" i="0" u="none" strike="noStrike" dirty="0">
                          <a:solidFill>
                            <a:srgbClr val="000000"/>
                          </a:solidFill>
                          <a:effectLst/>
                          <a:latin typeface="Microsoft YaHei" panose="020B0503020204020204" pitchFamily="34" charset="-122"/>
                          <a:ea typeface="等线" panose="02010600030101010101" pitchFamily="2" charset="-122"/>
                        </a:rPr>
                        <a:t>LGB</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0.9322</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0.4517</a:t>
                      </a:r>
                    </a:p>
                  </a:txBody>
                  <a:tcPr marL="9525" marR="9525" marT="9525" marB="0" anchor="ctr"/>
                </a:tc>
                <a:tc>
                  <a:txBody>
                    <a:bodyPr/>
                    <a:lstStyle/>
                    <a:p>
                      <a:pPr algn="ctr" rtl="0" fontAlgn="ctr"/>
                      <a:r>
                        <a:rPr lang="en-US" altLang="zh-CN" sz="2200" b="0" i="0" u="none" strike="noStrike" dirty="0">
                          <a:solidFill>
                            <a:srgbClr val="000000"/>
                          </a:solidFill>
                          <a:effectLst/>
                          <a:latin typeface="Microsoft YaHei" panose="020B0503020204020204" pitchFamily="34" charset="-122"/>
                          <a:ea typeface="等线" panose="02010600030101010101" pitchFamily="2" charset="-122"/>
                        </a:rPr>
                        <a:t>1.3839</a:t>
                      </a:r>
                    </a:p>
                  </a:txBody>
                  <a:tcPr marL="9525" marR="9525" marT="9525" marB="0" anchor="ctr"/>
                </a:tc>
                <a:extLst>
                  <a:ext uri="{0D108BD9-81ED-4DB2-BD59-A6C34878D82A}">
                    <a16:rowId xmlns:a16="http://schemas.microsoft.com/office/drawing/2014/main" val="2408322222"/>
                  </a:ext>
                </a:extLst>
              </a:tr>
            </a:tbl>
          </a:graphicData>
        </a:graphic>
      </p:graphicFrame>
    </p:spTree>
    <p:extLst>
      <p:ext uri="{BB962C8B-B14F-4D97-AF65-F5344CB8AC3E}">
        <p14:creationId xmlns:p14="http://schemas.microsoft.com/office/powerpoint/2010/main" val="23025388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内容标题">
            <a:extLst>
              <a:ext uri="{FF2B5EF4-FFF2-40B4-BE49-F238E27FC236}">
                <a16:creationId xmlns:a16="http://schemas.microsoft.com/office/drawing/2014/main" id="{111A09D8-9D6A-F047-AC56-399FFAB0F6DA}"/>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err="1">
                <a:solidFill>
                  <a:schemeClr val="tx1"/>
                </a:solidFill>
                <a:latin typeface="Microsoft YaHei" panose="020B0503020204020204" pitchFamily="34" charset="-122"/>
                <a:ea typeface="Microsoft YaHei" panose="020B0503020204020204" pitchFamily="34" charset="-122"/>
              </a:rPr>
              <a:t>Lightgbm</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a:t>
            </a:r>
            <a:endParaRPr sz="3600" dirty="0">
              <a:solidFill>
                <a:schemeClr val="tx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C880A5F-66E0-4B41-8619-5DBB5B544B5D}"/>
              </a:ext>
            </a:extLst>
          </p:cNvPr>
          <p:cNvSpPr txBox="1"/>
          <p:nvPr/>
        </p:nvSpPr>
        <p:spPr>
          <a:xfrm>
            <a:off x="6162379" y="5907605"/>
            <a:ext cx="8024675" cy="882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4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Arial" panose="020B0604020202020204" pitchFamily="34" charset="0"/>
                <a:sym typeface="Helvetica Neue"/>
              </a:rPr>
              <a:t>What</a:t>
            </a:r>
            <a:r>
              <a:rPr lang="en-US" altLang="zh-CN" sz="4800" dirty="0">
                <a:latin typeface="Microsoft YaHei" panose="020B0503020204020204" pitchFamily="34" charset="-122"/>
                <a:ea typeface="Microsoft YaHei" panose="020B0503020204020204" pitchFamily="34" charset="-122"/>
                <a:cs typeface="Arial" panose="020B0604020202020204" pitchFamily="34" charset="0"/>
              </a:rPr>
              <a:t>’</a:t>
            </a:r>
            <a:r>
              <a:rPr kumimoji="0" lang="en-US" altLang="zh-CN" sz="4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Arial" panose="020B0604020202020204" pitchFamily="34" charset="0"/>
                <a:sym typeface="Helvetica Neue"/>
              </a:rPr>
              <a:t>s next?</a:t>
            </a:r>
            <a:endParaRPr kumimoji="0" lang="zh-CN" altLang="en-US" sz="4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Arial" panose="020B0604020202020204" pitchFamily="34" charset="0"/>
              <a:sym typeface="Helvetica Neue"/>
            </a:endParaRPr>
          </a:p>
        </p:txBody>
      </p:sp>
    </p:spTree>
    <p:extLst>
      <p:ext uri="{BB962C8B-B14F-4D97-AF65-F5344CB8AC3E}">
        <p14:creationId xmlns:p14="http://schemas.microsoft.com/office/powerpoint/2010/main" val="7583119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4"/>
          <a:stretch>
            <a:fillRect/>
          </a:stretch>
        </p:blipFill>
        <p:spPr>
          <a:xfrm>
            <a:off x="9525337" y="4734283"/>
            <a:ext cx="1627138" cy="2113976"/>
          </a:xfrm>
          <a:prstGeom prst="rect">
            <a:avLst/>
          </a:prstGeom>
          <a:ln w="12700">
            <a:miter lim="400000"/>
          </a:ln>
        </p:spPr>
      </p:pic>
      <p:sp>
        <p:nvSpPr>
          <p:cNvPr id="140" name="版块一"/>
          <p:cNvSpPr txBox="1"/>
          <p:nvPr/>
        </p:nvSpPr>
        <p:spPr>
          <a:xfrm>
            <a:off x="11767990" y="5305201"/>
            <a:ext cx="1644677"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en-US" altLang="zh-CN" dirty="0">
                <a:latin typeface="Microsoft YaHei" panose="020B0503020204020204" pitchFamily="34" charset="-122"/>
                <a:ea typeface="Microsoft YaHei" panose="020B0503020204020204" pitchFamily="34" charset="-122"/>
              </a:rPr>
              <a:t>NN</a:t>
            </a:r>
            <a:endParaRPr dirty="0">
              <a:latin typeface="Microsoft YaHei" panose="020B0503020204020204" pitchFamily="34" charset="-122"/>
              <a:ea typeface="Microsoft YaHei" panose="020B0503020204020204" pitchFamily="34" charset="-122"/>
            </a:endParaRPr>
          </a:p>
        </p:txBody>
      </p:sp>
      <p:sp>
        <p:nvSpPr>
          <p:cNvPr id="142" name="01"/>
          <p:cNvSpPr txBox="1"/>
          <p:nvPr/>
        </p:nvSpPr>
        <p:spPr>
          <a:xfrm>
            <a:off x="9739755" y="5305201"/>
            <a:ext cx="1122098" cy="975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rPr sz="5400" dirty="0">
                <a:latin typeface="Microsoft YaHei" panose="020B0503020204020204" pitchFamily="34" charset="-122"/>
                <a:ea typeface="Microsoft YaHei" panose="020B0503020204020204" pitchFamily="34" charset="-122"/>
              </a:rPr>
              <a:t>0</a:t>
            </a:r>
            <a:r>
              <a:rPr lang="en-US" altLang="zh-CN" sz="5400" dirty="0">
                <a:latin typeface="Microsoft YaHei" panose="020B0503020204020204" pitchFamily="34" charset="-122"/>
                <a:ea typeface="Microsoft YaHei" panose="020B0503020204020204" pitchFamily="34" charset="-122"/>
              </a:rPr>
              <a:t>3</a:t>
            </a:r>
            <a:endParaRPr sz="5400" dirty="0">
              <a:latin typeface="Microsoft YaHei" panose="020B0503020204020204" pitchFamily="34" charset="-122"/>
              <a:ea typeface="Microsoft YaHei" panose="020B0503020204020204" pitchFamily="34" charset="-122"/>
            </a:endParaRPr>
          </a:p>
        </p:txBody>
      </p:sp>
      <p:sp>
        <p:nvSpPr>
          <p:cNvPr id="6" name="子板块1/子板块2/子板块3">
            <a:extLst>
              <a:ext uri="{FF2B5EF4-FFF2-40B4-BE49-F238E27FC236}">
                <a16:creationId xmlns:a16="http://schemas.microsoft.com/office/drawing/2014/main" id="{CA2D3440-54C4-42EF-8A15-E63696584979}"/>
              </a:ext>
            </a:extLst>
          </p:cNvPr>
          <p:cNvSpPr txBox="1"/>
          <p:nvPr/>
        </p:nvSpPr>
        <p:spPr>
          <a:xfrm>
            <a:off x="10046945" y="7289964"/>
            <a:ext cx="4193452" cy="682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3500">
                <a:solidFill>
                  <a:srgbClr val="FFFFFF"/>
                </a:solidFill>
                <a:latin typeface="Source Han Sans CN Normal"/>
                <a:ea typeface="Source Han Sans CN Normal"/>
                <a:cs typeface="Source Han Sans CN Normal"/>
                <a:sym typeface="Source Han Sans CN Normal"/>
              </a:defRPr>
            </a:lvl1pPr>
          </a:lstStyle>
          <a:p>
            <a:r>
              <a:rPr lang="zh-CN" altLang="en-US" dirty="0">
                <a:latin typeface="Microsoft YaHei" panose="020B0503020204020204" pitchFamily="34" charset="-122"/>
                <a:ea typeface="Microsoft YaHei" panose="020B0503020204020204" pitchFamily="34" charset="-122"/>
              </a:rPr>
              <a:t>建模方案 </a:t>
            </a:r>
            <a:r>
              <a:rPr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模型融合</a:t>
            </a:r>
            <a:endParaRPr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6528056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内容标题">
            <a:extLst>
              <a:ext uri="{FF2B5EF4-FFF2-40B4-BE49-F238E27FC236}">
                <a16:creationId xmlns:a16="http://schemas.microsoft.com/office/drawing/2014/main" id="{73E07E50-B007-DF47-94AE-E29B9D5E91B0}"/>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建模方案</a:t>
            </a:r>
            <a:endParaRPr sz="3600" dirty="0">
              <a:solidFill>
                <a:schemeClr val="tx1"/>
              </a:solidFill>
              <a:latin typeface="Microsoft YaHei" panose="020B0503020204020204" pitchFamily="34" charset="-122"/>
              <a:ea typeface="Microsoft YaHei" panose="020B0503020204020204" pitchFamily="34" charset="-122"/>
            </a:endParaRPr>
          </a:p>
        </p:txBody>
      </p:sp>
      <p:sp>
        <p:nvSpPr>
          <p:cNvPr id="2" name="矩形 1"/>
          <p:cNvSpPr/>
          <p:nvPr/>
        </p:nvSpPr>
        <p:spPr>
          <a:xfrm>
            <a:off x="3463331" y="6941940"/>
            <a:ext cx="5017477" cy="1080000"/>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no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zh-CN" alt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rPr>
              <a:t>序列模型</a:t>
            </a:r>
            <a:endParaRPr kumimoji="0" 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endParaRPr>
          </a:p>
        </p:txBody>
      </p:sp>
      <p:sp>
        <p:nvSpPr>
          <p:cNvPr id="7" name="矩形 6"/>
          <p:cNvSpPr/>
          <p:nvPr/>
        </p:nvSpPr>
        <p:spPr>
          <a:xfrm>
            <a:off x="3463331" y="4960740"/>
            <a:ext cx="5017477" cy="1080000"/>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no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sz="4400">
                <a:solidFill>
                  <a:srgbClr val="000000"/>
                </a:solidFill>
                <a:latin typeface="微软雅黑" panose="020B0503020204020204" pitchFamily="34" charset="-122"/>
                <a:ea typeface="微软雅黑" panose="020B0503020204020204" pitchFamily="34" charset="-122"/>
                <a:cs typeface="+mj-cs"/>
              </a:rPr>
              <a:t>max pooling</a:t>
            </a:r>
            <a:endParaRPr kumimoji="0" 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endParaRPr>
          </a:p>
        </p:txBody>
      </p:sp>
      <p:sp>
        <p:nvSpPr>
          <p:cNvPr id="9" name="矩形 8"/>
          <p:cNvSpPr/>
          <p:nvPr/>
        </p:nvSpPr>
        <p:spPr>
          <a:xfrm>
            <a:off x="3463331" y="2979540"/>
            <a:ext cx="5017478" cy="1080000"/>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no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sz="4400">
                <a:solidFill>
                  <a:srgbClr val="000000"/>
                </a:solidFill>
                <a:latin typeface="微软雅黑" panose="020B0503020204020204" pitchFamily="34" charset="-122"/>
                <a:ea typeface="微软雅黑" panose="020B0503020204020204" pitchFamily="34" charset="-122"/>
                <a:cs typeface="+mj-cs"/>
              </a:rPr>
              <a:t>dense &amp; softmax</a:t>
            </a:r>
            <a:endParaRPr kumimoji="0" 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endParaRPr>
          </a:p>
        </p:txBody>
      </p:sp>
      <p:sp>
        <p:nvSpPr>
          <p:cNvPr id="11" name="矩形 10"/>
          <p:cNvSpPr/>
          <p:nvPr/>
        </p:nvSpPr>
        <p:spPr>
          <a:xfrm>
            <a:off x="2033116" y="9367147"/>
            <a:ext cx="2160000" cy="1080000"/>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noAutofit/>
          </a:bodyPr>
          <a:lstStyle/>
          <a:p>
            <a:pPr marL="0" marR="0" indent="0" algn="ctr" defTabSz="821529" rtl="0" fontAlgn="auto" latinLnBrk="0" hangingPunct="0">
              <a:lnSpc>
                <a:spcPct val="100000"/>
              </a:lnSpc>
              <a:spcBef>
                <a:spcPts val="0"/>
              </a:spcBef>
              <a:spcAft>
                <a:spcPts val="0"/>
              </a:spcAft>
              <a:buClrTx/>
              <a:buSzTx/>
              <a:buFontTx/>
              <a:buNone/>
              <a:tabLst/>
            </a:pPr>
            <a:r>
              <a:rPr lang="en-US" sz="4400">
                <a:solidFill>
                  <a:srgbClr val="000000"/>
                </a:solidFill>
                <a:latin typeface="微软雅黑" panose="020B0503020204020204" pitchFamily="34" charset="-122"/>
                <a:ea typeface="微软雅黑" panose="020B0503020204020204" pitchFamily="34" charset="-122"/>
                <a:cs typeface="+mj-cs"/>
              </a:rPr>
              <a:t>w2v-1</a:t>
            </a:r>
            <a:endParaRPr kumimoji="0" 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endParaRPr>
          </a:p>
        </p:txBody>
      </p:sp>
      <p:sp>
        <p:nvSpPr>
          <p:cNvPr id="12" name="矩形 11"/>
          <p:cNvSpPr/>
          <p:nvPr/>
        </p:nvSpPr>
        <p:spPr>
          <a:xfrm>
            <a:off x="4892069" y="10902870"/>
            <a:ext cx="2160000" cy="1080000"/>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noAutofit/>
          </a:bodyPr>
          <a:lstStyle/>
          <a:p>
            <a:pPr marL="0" marR="0" indent="0" algn="ctr" defTabSz="821529" rtl="0" fontAlgn="auto" latinLnBrk="0" hangingPunct="0">
              <a:lnSpc>
                <a:spcPct val="100000"/>
              </a:lnSpc>
              <a:spcBef>
                <a:spcPts val="0"/>
              </a:spcBef>
              <a:spcAft>
                <a:spcPts val="0"/>
              </a:spcAft>
              <a:buClrTx/>
              <a:buSzTx/>
              <a:buFontTx/>
              <a:buNone/>
              <a:tabLst/>
            </a:pPr>
            <a:r>
              <a:rPr lang="zh-CN" altLang="en-US" sz="4400">
                <a:solidFill>
                  <a:srgbClr val="000000"/>
                </a:solidFill>
                <a:latin typeface="微软雅黑" panose="020B0503020204020204" pitchFamily="34" charset="-122"/>
                <a:ea typeface="微软雅黑" panose="020B0503020204020204" pitchFamily="34" charset="-122"/>
                <a:cs typeface="+mj-cs"/>
              </a:rPr>
              <a:t>序列</a:t>
            </a:r>
            <a:r>
              <a:rPr lang="en-US" altLang="zh-CN" sz="4400">
                <a:solidFill>
                  <a:srgbClr val="000000"/>
                </a:solidFill>
                <a:latin typeface="微软雅黑" panose="020B0503020204020204" pitchFamily="34" charset="-122"/>
                <a:ea typeface="微软雅黑" panose="020B0503020204020204" pitchFamily="34" charset="-122"/>
                <a:cs typeface="+mj-cs"/>
              </a:rPr>
              <a:t>2</a:t>
            </a:r>
            <a:endParaRPr kumimoji="0" 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endParaRPr>
          </a:p>
        </p:txBody>
      </p:sp>
      <p:sp>
        <p:nvSpPr>
          <p:cNvPr id="13" name="矩形 12"/>
          <p:cNvSpPr/>
          <p:nvPr/>
        </p:nvSpPr>
        <p:spPr>
          <a:xfrm>
            <a:off x="7751022" y="10902870"/>
            <a:ext cx="2160000" cy="1080000"/>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noAutofit/>
          </a:bodyPr>
          <a:lstStyle/>
          <a:p>
            <a:pPr marL="0" marR="0" indent="0" algn="ctr" defTabSz="821529" rtl="0" fontAlgn="auto" latinLnBrk="0" hangingPunct="0">
              <a:lnSpc>
                <a:spcPct val="100000"/>
              </a:lnSpc>
              <a:spcBef>
                <a:spcPts val="0"/>
              </a:spcBef>
              <a:spcAft>
                <a:spcPts val="0"/>
              </a:spcAft>
              <a:buClrTx/>
              <a:buSzTx/>
              <a:buFontTx/>
              <a:buNone/>
              <a:tabLst/>
            </a:pPr>
            <a:r>
              <a:rPr lang="zh-CN" altLang="en-US" sz="4400">
                <a:solidFill>
                  <a:srgbClr val="000000"/>
                </a:solidFill>
                <a:latin typeface="微软雅黑" panose="020B0503020204020204" pitchFamily="34" charset="-122"/>
                <a:ea typeface="微软雅黑" panose="020B0503020204020204" pitchFamily="34" charset="-122"/>
                <a:cs typeface="+mj-cs"/>
              </a:rPr>
              <a:t>序列</a:t>
            </a:r>
            <a:r>
              <a:rPr lang="en-US" altLang="zh-CN" sz="4400">
                <a:solidFill>
                  <a:srgbClr val="000000"/>
                </a:solidFill>
                <a:latin typeface="微软雅黑" panose="020B0503020204020204" pitchFamily="34" charset="-122"/>
                <a:ea typeface="微软雅黑" panose="020B0503020204020204" pitchFamily="34" charset="-122"/>
                <a:cs typeface="+mj-cs"/>
              </a:rPr>
              <a:t>3</a:t>
            </a:r>
            <a:endParaRPr kumimoji="0" 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endParaRPr>
          </a:p>
        </p:txBody>
      </p:sp>
      <p:sp>
        <p:nvSpPr>
          <p:cNvPr id="14" name="矩形 13"/>
          <p:cNvSpPr/>
          <p:nvPr/>
        </p:nvSpPr>
        <p:spPr>
          <a:xfrm>
            <a:off x="2033116" y="10902870"/>
            <a:ext cx="2160000" cy="1080000"/>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noAutofit/>
          </a:bodyPr>
          <a:lstStyle/>
          <a:p>
            <a:pPr marL="0" marR="0" indent="0" algn="ctr" defTabSz="821529" rtl="0" fontAlgn="auto" latinLnBrk="0" hangingPunct="0">
              <a:lnSpc>
                <a:spcPct val="100000"/>
              </a:lnSpc>
              <a:spcBef>
                <a:spcPts val="0"/>
              </a:spcBef>
              <a:spcAft>
                <a:spcPts val="0"/>
              </a:spcAft>
              <a:buClrTx/>
              <a:buSzTx/>
              <a:buFontTx/>
              <a:buNone/>
              <a:tabLst/>
            </a:pPr>
            <a:r>
              <a:rPr lang="zh-CN" altLang="en-US" sz="4400">
                <a:solidFill>
                  <a:srgbClr val="000000"/>
                </a:solidFill>
                <a:latin typeface="微软雅黑" panose="020B0503020204020204" pitchFamily="34" charset="-122"/>
                <a:ea typeface="微软雅黑" panose="020B0503020204020204" pitchFamily="34" charset="-122"/>
                <a:cs typeface="+mj-cs"/>
              </a:rPr>
              <a:t>序列</a:t>
            </a:r>
            <a:r>
              <a:rPr lang="en-US" altLang="zh-CN" sz="4400">
                <a:solidFill>
                  <a:srgbClr val="000000"/>
                </a:solidFill>
                <a:latin typeface="微软雅黑" panose="020B0503020204020204" pitchFamily="34" charset="-122"/>
                <a:ea typeface="微软雅黑" panose="020B0503020204020204" pitchFamily="34" charset="-122"/>
                <a:cs typeface="+mj-cs"/>
              </a:rPr>
              <a:t>1</a:t>
            </a:r>
            <a:endParaRPr kumimoji="0" 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endParaRPr>
          </a:p>
        </p:txBody>
      </p:sp>
      <p:sp>
        <p:nvSpPr>
          <p:cNvPr id="15" name="矩形 14"/>
          <p:cNvSpPr/>
          <p:nvPr/>
        </p:nvSpPr>
        <p:spPr>
          <a:xfrm>
            <a:off x="4892069" y="9367147"/>
            <a:ext cx="2160000" cy="1080000"/>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noAutofit/>
          </a:bodyPr>
          <a:lstStyle/>
          <a:p>
            <a:pPr marL="0" marR="0" indent="0" algn="ctr" defTabSz="821529" rtl="0" fontAlgn="auto" latinLnBrk="0" hangingPunct="0">
              <a:lnSpc>
                <a:spcPct val="100000"/>
              </a:lnSpc>
              <a:spcBef>
                <a:spcPts val="0"/>
              </a:spcBef>
              <a:spcAft>
                <a:spcPts val="0"/>
              </a:spcAft>
              <a:buClrTx/>
              <a:buSzTx/>
              <a:buFontTx/>
              <a:buNone/>
              <a:tabLst/>
            </a:pPr>
            <a:r>
              <a:rPr lang="en-US" sz="4400">
                <a:solidFill>
                  <a:srgbClr val="000000"/>
                </a:solidFill>
                <a:latin typeface="微软雅黑" panose="020B0503020204020204" pitchFamily="34" charset="-122"/>
                <a:ea typeface="微软雅黑" panose="020B0503020204020204" pitchFamily="34" charset="-122"/>
                <a:cs typeface="+mj-cs"/>
              </a:rPr>
              <a:t>w2v-2</a:t>
            </a:r>
            <a:endParaRPr kumimoji="0" 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endParaRPr>
          </a:p>
        </p:txBody>
      </p:sp>
      <p:sp>
        <p:nvSpPr>
          <p:cNvPr id="16" name="矩形 15"/>
          <p:cNvSpPr/>
          <p:nvPr/>
        </p:nvSpPr>
        <p:spPr>
          <a:xfrm>
            <a:off x="7751022" y="9367147"/>
            <a:ext cx="2160000" cy="1080000"/>
          </a:xfrm>
          <a:prstGeom prst="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noAutofit/>
          </a:bodyPr>
          <a:lstStyle/>
          <a:p>
            <a:pPr marL="0" marR="0" indent="0" algn="ctr" defTabSz="821529" rtl="0" fontAlgn="auto" latinLnBrk="0" hangingPunct="0">
              <a:lnSpc>
                <a:spcPct val="100000"/>
              </a:lnSpc>
              <a:spcBef>
                <a:spcPts val="0"/>
              </a:spcBef>
              <a:spcAft>
                <a:spcPts val="0"/>
              </a:spcAft>
              <a:buClrTx/>
              <a:buSzTx/>
              <a:buFontTx/>
              <a:buNone/>
              <a:tabLst/>
            </a:pPr>
            <a:r>
              <a:rPr lang="en-US" sz="4400">
                <a:solidFill>
                  <a:srgbClr val="000000"/>
                </a:solidFill>
                <a:latin typeface="微软雅黑" panose="020B0503020204020204" pitchFamily="34" charset="-122"/>
                <a:ea typeface="微软雅黑" panose="020B0503020204020204" pitchFamily="34" charset="-122"/>
                <a:cs typeface="+mj-cs"/>
              </a:rPr>
              <a:t>w2v-3</a:t>
            </a:r>
            <a:endParaRPr kumimoji="0" lang="en-US" sz="44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mj-cs"/>
              <a:sym typeface="Helvetica Neue"/>
            </a:endParaRPr>
          </a:p>
        </p:txBody>
      </p:sp>
      <p:cxnSp>
        <p:nvCxnSpPr>
          <p:cNvPr id="19" name="直接箭头连接符 18"/>
          <p:cNvCxnSpPr>
            <a:stCxn id="15" idx="2"/>
            <a:endCxn id="12" idx="0"/>
          </p:cNvCxnSpPr>
          <p:nvPr/>
        </p:nvCxnSpPr>
        <p:spPr>
          <a:xfrm>
            <a:off x="5972069" y="10447147"/>
            <a:ext cx="0" cy="455723"/>
          </a:xfrm>
          <a:prstGeom prst="straightConnector1">
            <a:avLst/>
          </a:prstGeom>
          <a:ln w="635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8831022" y="10474252"/>
            <a:ext cx="0" cy="455723"/>
          </a:xfrm>
          <a:prstGeom prst="straightConnector1">
            <a:avLst/>
          </a:prstGeom>
          <a:ln w="635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3113116" y="10481570"/>
            <a:ext cx="0" cy="455723"/>
          </a:xfrm>
          <a:prstGeom prst="straightConnector1">
            <a:avLst/>
          </a:prstGeom>
          <a:ln w="635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2" idx="2"/>
            <a:endCxn id="11" idx="0"/>
          </p:cNvCxnSpPr>
          <p:nvPr/>
        </p:nvCxnSpPr>
        <p:spPr>
          <a:xfrm flipH="1">
            <a:off x="3113116" y="8021940"/>
            <a:ext cx="2858954" cy="1345207"/>
          </a:xfrm>
          <a:prstGeom prst="straightConnector1">
            <a:avLst/>
          </a:prstGeom>
          <a:ln w="63500">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27" name="直接箭头连接符 26"/>
          <p:cNvCxnSpPr>
            <a:endCxn id="15" idx="0"/>
          </p:cNvCxnSpPr>
          <p:nvPr/>
        </p:nvCxnSpPr>
        <p:spPr>
          <a:xfrm flipH="1">
            <a:off x="5972069" y="8021940"/>
            <a:ext cx="1" cy="1345207"/>
          </a:xfrm>
          <a:prstGeom prst="straightConnector1">
            <a:avLst/>
          </a:prstGeom>
          <a:ln w="63500">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30" name="直接箭头连接符 29"/>
          <p:cNvCxnSpPr>
            <a:endCxn id="16" idx="0"/>
          </p:cNvCxnSpPr>
          <p:nvPr/>
        </p:nvCxnSpPr>
        <p:spPr>
          <a:xfrm>
            <a:off x="5972069" y="8021940"/>
            <a:ext cx="2858953" cy="1345207"/>
          </a:xfrm>
          <a:prstGeom prst="straightConnector1">
            <a:avLst/>
          </a:prstGeom>
          <a:ln w="63500">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7" idx="2"/>
            <a:endCxn id="2" idx="0"/>
          </p:cNvCxnSpPr>
          <p:nvPr/>
        </p:nvCxnSpPr>
        <p:spPr>
          <a:xfrm>
            <a:off x="5972070" y="6040740"/>
            <a:ext cx="0" cy="901200"/>
          </a:xfrm>
          <a:prstGeom prst="straightConnector1">
            <a:avLst/>
          </a:prstGeom>
          <a:ln w="63500">
            <a:headEnd type="triangle" w="lg" len="lg"/>
            <a:tailEnd type="none" w="lg" len="lg"/>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5972069" y="4059540"/>
            <a:ext cx="0" cy="901200"/>
          </a:xfrm>
          <a:prstGeom prst="straightConnector1">
            <a:avLst/>
          </a:prstGeom>
          <a:ln w="63500">
            <a:headEnd type="triangle" w="lg" len="lg"/>
            <a:tailEnd type="none" w="lg" len="lg"/>
          </a:ln>
        </p:spPr>
        <p:style>
          <a:lnRef idx="1">
            <a:schemeClr val="dk1"/>
          </a:lnRef>
          <a:fillRef idx="0">
            <a:schemeClr val="dk1"/>
          </a:fillRef>
          <a:effectRef idx="0">
            <a:schemeClr val="dk1"/>
          </a:effectRef>
          <a:fontRef idx="minor">
            <a:schemeClr val="tx1"/>
          </a:fontRef>
        </p:style>
      </p:cxnSp>
      <p:sp>
        <p:nvSpPr>
          <p:cNvPr id="37" name="文本框 36"/>
          <p:cNvSpPr txBox="1"/>
          <p:nvPr/>
        </p:nvSpPr>
        <p:spPr>
          <a:xfrm>
            <a:off x="10853280" y="2479479"/>
            <a:ext cx="12282101" cy="5961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514350" marR="0" indent="-514350" algn="l" defTabSz="821529" rtl="0" fontAlgn="auto" latinLnBrk="0" hangingPunct="0">
              <a:lnSpc>
                <a:spcPct val="150000"/>
              </a:lnSpc>
              <a:spcBef>
                <a:spcPts val="0"/>
              </a:spcBef>
              <a:spcAft>
                <a:spcPts val="0"/>
              </a:spcAft>
              <a:buClrTx/>
              <a:buSzTx/>
              <a:buFont typeface="+mj-lt"/>
              <a:buAutoNum type="arabicPeriod"/>
              <a:tabLst/>
            </a:pPr>
            <a:r>
              <a:rPr lang="zh-CN" altLang="en-US" sz="3600">
                <a:latin typeface="微软雅黑" panose="020B0503020204020204" pitchFamily="34" charset="-122"/>
                <a:ea typeface="微软雅黑" panose="020B0503020204020204" pitchFamily="34" charset="-122"/>
              </a:rPr>
              <a:t>以用户点击的广告序列为句子，训练素材</a:t>
            </a:r>
            <a:r>
              <a:rPr lang="en-US" altLang="zh-CN" sz="3600">
                <a:latin typeface="微软雅黑" panose="020B0503020204020204" pitchFamily="34" charset="-122"/>
                <a:ea typeface="微软雅黑" panose="020B0503020204020204" pitchFamily="34" charset="-122"/>
              </a:rPr>
              <a:t>ID</a:t>
            </a:r>
            <a:r>
              <a:rPr lang="zh-CN" altLang="en-US" sz="3600">
                <a:latin typeface="微软雅黑" panose="020B0503020204020204" pitchFamily="34" charset="-122"/>
                <a:ea typeface="微软雅黑" panose="020B0503020204020204" pitchFamily="34" charset="-122"/>
              </a:rPr>
              <a:t>、广告主</a:t>
            </a:r>
            <a:r>
              <a:rPr lang="en-US" altLang="zh-CN" sz="3600">
                <a:latin typeface="微软雅黑" panose="020B0503020204020204" pitchFamily="34" charset="-122"/>
                <a:ea typeface="微软雅黑" panose="020B0503020204020204" pitchFamily="34" charset="-122"/>
              </a:rPr>
              <a:t>ID</a:t>
            </a:r>
            <a:r>
              <a:rPr lang="zh-CN" altLang="en-US" sz="3600">
                <a:latin typeface="微软雅黑" panose="020B0503020204020204" pitchFamily="34" charset="-122"/>
                <a:ea typeface="微软雅黑" panose="020B0503020204020204" pitchFamily="34" charset="-122"/>
              </a:rPr>
              <a:t>等序列的词向量</a:t>
            </a:r>
            <a:endParaRPr lang="en-US" altLang="zh-CN" sz="3600">
              <a:latin typeface="微软雅黑" panose="020B0503020204020204" pitchFamily="34" charset="-122"/>
              <a:ea typeface="微软雅黑" panose="020B0503020204020204" pitchFamily="34" charset="-122"/>
            </a:endParaRPr>
          </a:p>
          <a:p>
            <a:pPr marL="514350" marR="0" indent="-514350" algn="l" defTabSz="821529" rtl="0" fontAlgn="auto" latinLnBrk="0" hangingPunct="0">
              <a:lnSpc>
                <a:spcPct val="150000"/>
              </a:lnSpc>
              <a:spcBef>
                <a:spcPts val="0"/>
              </a:spcBef>
              <a:spcAft>
                <a:spcPts val="0"/>
              </a:spcAft>
              <a:buClrTx/>
              <a:buSzTx/>
              <a:buFont typeface="+mj-lt"/>
              <a:buAutoNum type="arabicPeriod"/>
              <a:tabLst/>
            </a:pPr>
            <a:r>
              <a:rPr lang="zh-CN" altLang="en-US" sz="3600">
                <a:latin typeface="微软雅黑" panose="020B0503020204020204" pitchFamily="34" charset="-122"/>
                <a:ea typeface="微软雅黑" panose="020B0503020204020204" pitchFamily="34" charset="-122"/>
              </a:rPr>
              <a:t>选取部分序列的词向量，进行拼接，作为模型输入，词向量在训练过程中冻结不更新</a:t>
            </a:r>
            <a:endParaRPr lang="en-US" altLang="zh-CN" sz="3600">
              <a:latin typeface="微软雅黑" panose="020B0503020204020204" pitchFamily="34" charset="-122"/>
              <a:ea typeface="微软雅黑" panose="020B0503020204020204" pitchFamily="34" charset="-122"/>
            </a:endParaRPr>
          </a:p>
          <a:p>
            <a:pPr marL="514350" marR="0" indent="-514350" algn="l" defTabSz="821529" rtl="0" fontAlgn="auto" latinLnBrk="0" hangingPunct="0">
              <a:lnSpc>
                <a:spcPct val="150000"/>
              </a:lnSpc>
              <a:spcBef>
                <a:spcPts val="0"/>
              </a:spcBef>
              <a:spcAft>
                <a:spcPts val="0"/>
              </a:spcAft>
              <a:buClrTx/>
              <a:buSzTx/>
              <a:buFont typeface="+mj-lt"/>
              <a:buAutoNum type="arabicPeriod"/>
              <a:tabLst/>
            </a:pPr>
            <a:r>
              <a:rPr lang="zh-CN" altLang="en-US" sz="3600">
                <a:latin typeface="微软雅黑" panose="020B0503020204020204" pitchFamily="34" charset="-122"/>
                <a:ea typeface="微软雅黑" panose="020B0503020204020204" pitchFamily="34" charset="-122"/>
              </a:rPr>
              <a:t>利用</a:t>
            </a:r>
            <a:r>
              <a:rPr lang="en-US" altLang="zh-CN" sz="3600">
                <a:latin typeface="微软雅黑" panose="020B0503020204020204" pitchFamily="34" charset="-122"/>
                <a:ea typeface="微软雅黑" panose="020B0503020204020204" pitchFamily="34" charset="-122"/>
              </a:rPr>
              <a:t>lstm</a:t>
            </a:r>
            <a:r>
              <a:rPr lang="zh-CN" altLang="en-US" sz="3600">
                <a:latin typeface="微软雅黑" panose="020B0503020204020204" pitchFamily="34" charset="-122"/>
                <a:ea typeface="微软雅黑" panose="020B0503020204020204" pitchFamily="34" charset="-122"/>
              </a:rPr>
              <a:t>或</a:t>
            </a:r>
            <a:r>
              <a:rPr lang="en-US" altLang="zh-CN" sz="3600">
                <a:latin typeface="微软雅黑" panose="020B0503020204020204" pitchFamily="34" charset="-122"/>
                <a:ea typeface="微软雅黑" panose="020B0503020204020204" pitchFamily="34" charset="-122"/>
              </a:rPr>
              <a:t>transformer</a:t>
            </a:r>
            <a:r>
              <a:rPr lang="zh-CN" altLang="en-US" sz="3600">
                <a:latin typeface="微软雅黑" panose="020B0503020204020204" pitchFamily="34" charset="-122"/>
                <a:ea typeface="微软雅黑" panose="020B0503020204020204" pitchFamily="34" charset="-122"/>
              </a:rPr>
              <a:t>等模型，建立</a:t>
            </a:r>
            <a:r>
              <a:rPr lang="en-US" altLang="zh-CN" sz="3600">
                <a:latin typeface="微软雅黑" panose="020B0503020204020204" pitchFamily="34" charset="-122"/>
                <a:ea typeface="微软雅黑" panose="020B0503020204020204" pitchFamily="34" charset="-122"/>
              </a:rPr>
              <a:t>20</a:t>
            </a:r>
            <a:r>
              <a:rPr lang="zh-CN" altLang="en-US" sz="3600">
                <a:latin typeface="微软雅黑" panose="020B0503020204020204" pitchFamily="34" charset="-122"/>
                <a:ea typeface="微软雅黑" panose="020B0503020204020204" pitchFamily="34" charset="-122"/>
              </a:rPr>
              <a:t>分类的模型（年龄</a:t>
            </a:r>
            <a:r>
              <a:rPr lang="en-US" altLang="zh-CN" sz="3600">
                <a:latin typeface="微软雅黑" panose="020B0503020204020204" pitchFamily="34" charset="-122"/>
                <a:ea typeface="微软雅黑" panose="020B0503020204020204" pitchFamily="34" charset="-122"/>
              </a:rPr>
              <a:t>10</a:t>
            </a:r>
            <a:r>
              <a:rPr lang="zh-CN" altLang="en-US" sz="3600">
                <a:latin typeface="微软雅黑" panose="020B0503020204020204" pitchFamily="34" charset="-122"/>
                <a:ea typeface="微软雅黑" panose="020B0503020204020204" pitchFamily="34" charset="-122"/>
              </a:rPr>
              <a:t>分类 * 性别</a:t>
            </a:r>
            <a:r>
              <a:rPr lang="en-US" altLang="zh-CN" sz="3600">
                <a:latin typeface="微软雅黑" panose="020B0503020204020204" pitchFamily="34" charset="-122"/>
                <a:ea typeface="微软雅黑" panose="020B0503020204020204" pitchFamily="34" charset="-122"/>
              </a:rPr>
              <a:t>2</a:t>
            </a:r>
            <a:r>
              <a:rPr lang="zh-CN" altLang="en-US" sz="3600">
                <a:latin typeface="微软雅黑" panose="020B0503020204020204" pitchFamily="34" charset="-122"/>
                <a:ea typeface="微软雅黑" panose="020B0503020204020204" pitchFamily="34" charset="-122"/>
              </a:rPr>
              <a:t>分类）</a:t>
            </a:r>
            <a:endParaRPr lang="en-US" altLang="zh-CN" sz="3600">
              <a:latin typeface="微软雅黑" panose="020B0503020204020204" pitchFamily="34" charset="-122"/>
              <a:ea typeface="微软雅黑" panose="020B0503020204020204" pitchFamily="34" charset="-122"/>
            </a:endParaRPr>
          </a:p>
          <a:p>
            <a:pPr marL="514350" marR="0" indent="-514350" algn="l" defTabSz="821529" rtl="0" fontAlgn="auto" latinLnBrk="0" hangingPunct="0">
              <a:lnSpc>
                <a:spcPct val="150000"/>
              </a:lnSpc>
              <a:spcBef>
                <a:spcPts val="0"/>
              </a:spcBef>
              <a:spcAft>
                <a:spcPts val="0"/>
              </a:spcAft>
              <a:buClrTx/>
              <a:buSzTx/>
              <a:buFont typeface="+mj-lt"/>
              <a:buAutoNum type="arabicPeriod"/>
              <a:tabLst/>
            </a:pPr>
            <a:r>
              <a:rPr lang="zh-CN" altLang="en-US" sz="3600">
                <a:latin typeface="微软雅黑" panose="020B0503020204020204" pitchFamily="34" charset="-122"/>
                <a:ea typeface="微软雅黑" panose="020B0503020204020204" pitchFamily="34" charset="-122"/>
              </a:rPr>
              <a:t>预测时对</a:t>
            </a:r>
            <a:r>
              <a:rPr lang="en-US" altLang="zh-CN" sz="3600">
                <a:latin typeface="微软雅黑" panose="020B0503020204020204" pitchFamily="34" charset="-122"/>
                <a:ea typeface="微软雅黑" panose="020B0503020204020204" pitchFamily="34" charset="-122"/>
              </a:rPr>
              <a:t>20</a:t>
            </a:r>
            <a:r>
              <a:rPr lang="zh-CN" altLang="en-US" sz="3600">
                <a:latin typeface="微软雅黑" panose="020B0503020204020204" pitchFamily="34" charset="-122"/>
                <a:ea typeface="微软雅黑" panose="020B0503020204020204" pitchFamily="34" charset="-122"/>
              </a:rPr>
              <a:t>分类的概率进行聚合再得到最终预测结果</a:t>
            </a:r>
            <a:endParaRPr lang="en-US" altLang="zh-CN" sz="3600">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6DB0B92C-6EFA-3F4A-A24C-1BBDFE009C12}"/>
              </a:ext>
            </a:extLst>
          </p:cNvPr>
          <p:cNvPicPr>
            <a:picLocks noChangeAspect="1"/>
          </p:cNvPicPr>
          <p:nvPr/>
        </p:nvPicPr>
        <p:blipFill>
          <a:blip r:embed="rId2"/>
          <a:stretch>
            <a:fillRect/>
          </a:stretch>
        </p:blipFill>
        <p:spPr>
          <a:xfrm>
            <a:off x="11205310" y="8574659"/>
            <a:ext cx="11409885" cy="1719616"/>
          </a:xfrm>
          <a:prstGeom prst="rect">
            <a:avLst/>
          </a:prstGeom>
        </p:spPr>
      </p:pic>
      <p:pic>
        <p:nvPicPr>
          <p:cNvPr id="39" name="图片 38">
            <a:extLst>
              <a:ext uri="{FF2B5EF4-FFF2-40B4-BE49-F238E27FC236}">
                <a16:creationId xmlns:a16="http://schemas.microsoft.com/office/drawing/2014/main" id="{1BAE8785-4F7A-FE4E-810D-31BEF972DC58}"/>
              </a:ext>
            </a:extLst>
          </p:cNvPr>
          <p:cNvPicPr>
            <a:picLocks noChangeAspect="1"/>
          </p:cNvPicPr>
          <p:nvPr/>
        </p:nvPicPr>
        <p:blipFill rotWithShape="1">
          <a:blip r:embed="rId3"/>
          <a:srcRect t="15765"/>
          <a:stretch/>
        </p:blipFill>
        <p:spPr>
          <a:xfrm>
            <a:off x="11205310" y="10428213"/>
            <a:ext cx="10473812" cy="1995352"/>
          </a:xfrm>
          <a:prstGeom prst="rect">
            <a:avLst/>
          </a:prstGeom>
        </p:spPr>
      </p:pic>
    </p:spTree>
    <p:extLst>
      <p:ext uri="{BB962C8B-B14F-4D97-AF65-F5344CB8AC3E}">
        <p14:creationId xmlns:p14="http://schemas.microsoft.com/office/powerpoint/2010/main" val="19013649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内容标题">
            <a:extLst>
              <a:ext uri="{FF2B5EF4-FFF2-40B4-BE49-F238E27FC236}">
                <a16:creationId xmlns:a16="http://schemas.microsoft.com/office/drawing/2014/main" id="{73E07E50-B007-DF47-94AE-E29B9D5E91B0}"/>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模型融合</a:t>
            </a:r>
            <a:endParaRPr sz="3600" dirty="0">
              <a:solidFill>
                <a:schemeClr val="tx1"/>
              </a:solidFill>
              <a:latin typeface="Microsoft YaHei" panose="020B0503020204020204" pitchFamily="34" charset="-122"/>
              <a:ea typeface="Microsoft YaHei" panose="020B0503020204020204" pitchFamily="34" charset="-122"/>
            </a:endParaRPr>
          </a:p>
        </p:txBody>
      </p:sp>
      <p:sp>
        <p:nvSpPr>
          <p:cNvPr id="5" name="文本框 4"/>
          <p:cNvSpPr txBox="1"/>
          <p:nvPr/>
        </p:nvSpPr>
        <p:spPr>
          <a:xfrm>
            <a:off x="2372152" y="7236637"/>
            <a:ext cx="19817288" cy="5130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kumimoji="0" lang="zh-CN" altLang="en-US"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模型方面：多种不同的模型，如</a:t>
            </a:r>
            <a:r>
              <a:rPr kumimoji="0" lang="en-US" altLang="zh-CN"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lstm</a:t>
            </a:r>
            <a:r>
              <a:rPr kumimoji="0" lang="zh-CN" altLang="en-US"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a:t>
            </a:r>
            <a:r>
              <a:rPr kumimoji="0" lang="en-US" altLang="zh-CN"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transformer</a:t>
            </a:r>
            <a:r>
              <a:rPr kumimoji="0" lang="zh-CN" altLang="en-US"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a:t>
            </a:r>
            <a:r>
              <a:rPr kumimoji="0" lang="en-US" altLang="zh-CN"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dnn</a:t>
            </a:r>
            <a:r>
              <a:rPr kumimoji="0" lang="zh-CN" altLang="en-US"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a:t>
            </a:r>
            <a:r>
              <a:rPr kumimoji="0" lang="en-US" altLang="zh-CN"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lstm+transformer</a:t>
            </a:r>
            <a:r>
              <a:rPr kumimoji="0" lang="zh-CN" altLang="en-US"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等</a:t>
            </a:r>
            <a:endParaRPr kumimoji="0" lang="en-US" altLang="zh-CN"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lang="zh-CN" altLang="en-US" sz="3600">
                <a:latin typeface="微软雅黑" panose="020B0503020204020204" pitchFamily="34" charset="-122"/>
                <a:ea typeface="微软雅黑" panose="020B0503020204020204" pitchFamily="34" charset="-122"/>
              </a:rPr>
              <a:t>训练策略：多训练一个</a:t>
            </a:r>
            <a:r>
              <a:rPr lang="en-US" altLang="zh-CN" sz="3600">
                <a:latin typeface="微软雅黑" panose="020B0503020204020204" pitchFamily="34" charset="-122"/>
                <a:ea typeface="微软雅黑" panose="020B0503020204020204" pitchFamily="34" charset="-122"/>
              </a:rPr>
              <a:t>epoch</a:t>
            </a:r>
            <a:r>
              <a:rPr lang="zh-CN" altLang="en-US" sz="3600">
                <a:latin typeface="微软雅黑" panose="020B0503020204020204" pitchFamily="34" charset="-122"/>
                <a:ea typeface="微软雅黑" panose="020B0503020204020204" pitchFamily="34" charset="-122"/>
              </a:rPr>
              <a:t>，牺牲单模性能换取融合效果</a:t>
            </a:r>
            <a:endParaRPr lang="en-US" altLang="zh-CN" sz="3600">
              <a:latin typeface="微软雅黑" panose="020B0503020204020204" pitchFamily="34" charset="-122"/>
              <a:ea typeface="微软雅黑" panose="020B0503020204020204" pitchFamily="34" charset="-122"/>
            </a:endParaRPr>
          </a:p>
          <a:p>
            <a:pPr marL="457200" indent="-457200" algn="l">
              <a:lnSpc>
                <a:spcPct val="150000"/>
              </a:lnSpc>
              <a:buFont typeface="Wingdings" panose="05000000000000000000" pitchFamily="2" charset="2"/>
              <a:buChar char="n"/>
            </a:pPr>
            <a:r>
              <a:rPr lang="zh-CN" altLang="en-US" sz="3600">
                <a:latin typeface="微软雅黑" panose="020B0503020204020204" pitchFamily="34" charset="-122"/>
                <a:ea typeface="微软雅黑" panose="020B0503020204020204" pitchFamily="34" charset="-122"/>
              </a:rPr>
              <a:t>序列方面：对于过长的序列，使用多种不同的截断类型；对同一用户同一天点击的广告进行</a:t>
            </a:r>
            <a:r>
              <a:rPr lang="en-US" altLang="zh-CN" sz="3600">
                <a:latin typeface="微软雅黑" panose="020B0503020204020204" pitchFamily="34" charset="-122"/>
                <a:ea typeface="微软雅黑" panose="020B0503020204020204" pitchFamily="34" charset="-122"/>
              </a:rPr>
              <a:t>shuffle</a:t>
            </a:r>
          </a:p>
          <a:p>
            <a:pPr marL="457200" lvl="2" indent="-457200" algn="l">
              <a:lnSpc>
                <a:spcPct val="150000"/>
              </a:lnSpc>
              <a:buFont typeface="Wingdings" panose="05000000000000000000" pitchFamily="2" charset="2"/>
              <a:buChar char="n"/>
            </a:pPr>
            <a:r>
              <a:rPr lang="zh-CN" altLang="en-US" sz="3600">
                <a:latin typeface="微软雅黑" panose="020B0503020204020204" pitchFamily="34" charset="-122"/>
                <a:ea typeface="微软雅黑" panose="020B0503020204020204" pitchFamily="34" charset="-122"/>
              </a:rPr>
              <a:t>词向量方面：使用多种参数组合训练得到的词向量；部分模型中取消对广告主</a:t>
            </a:r>
            <a:r>
              <a:rPr lang="en-US" altLang="zh-CN" sz="3600">
                <a:latin typeface="微软雅黑" panose="020B0503020204020204" pitchFamily="34" charset="-122"/>
                <a:ea typeface="微软雅黑" panose="020B0503020204020204" pitchFamily="34" charset="-122"/>
              </a:rPr>
              <a:t>ID</a:t>
            </a:r>
            <a:r>
              <a:rPr lang="zh-CN" altLang="en-US" sz="3600">
                <a:latin typeface="微软雅黑" panose="020B0503020204020204" pitchFamily="34" charset="-122"/>
                <a:ea typeface="微软雅黑" panose="020B0503020204020204" pitchFamily="34" charset="-122"/>
              </a:rPr>
              <a:t>的词向量冻结；部分模型使用去低频的词向量</a:t>
            </a:r>
            <a:endParaRPr lang="en-US" altLang="zh-CN" sz="3600">
              <a:latin typeface="微软雅黑" panose="020B0503020204020204" pitchFamily="34" charset="-122"/>
              <a:ea typeface="微软雅黑" panose="020B0503020204020204" pitchFamily="34" charset="-122"/>
            </a:endParaRPr>
          </a:p>
        </p:txBody>
      </p:sp>
      <p:sp>
        <p:nvSpPr>
          <p:cNvPr id="8" name="文本框 7"/>
          <p:cNvSpPr txBox="1"/>
          <p:nvPr/>
        </p:nvSpPr>
        <p:spPr>
          <a:xfrm>
            <a:off x="2372152" y="2375289"/>
            <a:ext cx="19817288" cy="2637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lang="zh-CN" altLang="en-US" sz="3600">
                <a:latin typeface="微软雅黑" panose="020B0503020204020204" pitchFamily="34" charset="-122"/>
                <a:ea typeface="微软雅黑" panose="020B0503020204020204" pitchFamily="34" charset="-122"/>
              </a:rPr>
              <a:t>模型融合可以有效提升模型效果</a:t>
            </a:r>
            <a:endParaRPr lang="en-US" altLang="zh-CN" sz="3600">
              <a:latin typeface="微软雅黑" panose="020B0503020204020204" pitchFamily="34" charset="-122"/>
              <a:ea typeface="微软雅黑" panose="020B0503020204020204" pitchFamily="34" charset="-122"/>
            </a:endParaRPr>
          </a:p>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lang="zh-CN" altLang="en-US" sz="3600">
                <a:latin typeface="微软雅黑" panose="020B0503020204020204" pitchFamily="34" charset="-122"/>
                <a:ea typeface="微软雅黑" panose="020B0503020204020204" pitchFamily="34" charset="-122"/>
              </a:rPr>
              <a:t>如果模型相互之间差异很小，那么融合收益会很快降低为</a:t>
            </a:r>
            <a:r>
              <a:rPr lang="en-US" altLang="zh-CN" sz="3600">
                <a:latin typeface="微软雅黑" panose="020B0503020204020204" pitchFamily="34" charset="-122"/>
                <a:ea typeface="微软雅黑" panose="020B0503020204020204" pitchFamily="34" charset="-122"/>
              </a:rPr>
              <a:t>0</a:t>
            </a:r>
          </a:p>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kumimoji="0" lang="zh-CN" altLang="en-US"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单模分数越高，并不代表融合也能越高</a:t>
            </a:r>
            <a:endParaRPr kumimoji="0" lang="en-US" sz="36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10" name="文本框 9"/>
          <p:cNvSpPr txBox="1"/>
          <p:nvPr/>
        </p:nvSpPr>
        <p:spPr>
          <a:xfrm>
            <a:off x="8307133" y="5683126"/>
            <a:ext cx="6915350" cy="882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zh-CN" altLang="en-US" sz="4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rPr>
              <a:t>如何有效提高融合效果？</a:t>
            </a:r>
            <a:endParaRPr kumimoji="0" lang="en-US" sz="4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65160950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4C597A3-4D7C-4241-92C2-8490CA654E89}"/>
              </a:ext>
            </a:extLst>
          </p:cNvPr>
          <p:cNvSpPr/>
          <p:nvPr/>
        </p:nvSpPr>
        <p:spPr>
          <a:xfrm>
            <a:off x="1074820" y="2379851"/>
            <a:ext cx="19291361" cy="8463855"/>
          </a:xfrm>
          <a:prstGeom prst="rect">
            <a:avLst/>
          </a:prstGeom>
        </p:spPr>
        <p:txBody>
          <a:bodyPr wrap="square">
            <a:spAutoFit/>
          </a:bodyPr>
          <a:lstStyle/>
          <a:p>
            <a:pPr algn="l"/>
            <a:r>
              <a:rPr lang="zh-CN" altLang="en-US" dirty="0">
                <a:solidFill>
                  <a:srgbClr val="333333"/>
                </a:solidFill>
                <a:latin typeface="Microsoft YaHei" panose="020B0503020204020204" pitchFamily="34" charset="-122"/>
                <a:ea typeface="Microsoft YaHei" panose="020B0503020204020204" pitchFamily="34" charset="-122"/>
              </a:rPr>
              <a:t>训练</a:t>
            </a:r>
            <a:r>
              <a:rPr lang="en-US" altLang="zh-CN" dirty="0">
                <a:solidFill>
                  <a:srgbClr val="333333"/>
                </a:solidFill>
                <a:latin typeface="Microsoft YaHei" panose="020B0503020204020204" pitchFamily="34" charset="-122"/>
                <a:ea typeface="Microsoft YaHei" panose="020B0503020204020204" pitchFamily="34" charset="-122"/>
              </a:rPr>
              <a:t>Word2Vec</a:t>
            </a:r>
            <a:r>
              <a:rPr lang="zh-CN" altLang="en-US" dirty="0">
                <a:solidFill>
                  <a:srgbClr val="333333"/>
                </a:solidFill>
                <a:latin typeface="Microsoft YaHei" panose="020B0503020204020204" pitchFamily="34" charset="-122"/>
                <a:ea typeface="Microsoft YaHei" panose="020B0503020204020204" pitchFamily="34" charset="-122"/>
              </a:rPr>
              <a:t>差异性包括：</a:t>
            </a:r>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以不同参数（窗口、负采样和维度）训练多组词向量。</a:t>
            </a: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部分模型采用去低频广告：出现次数小于某个数的广告被去掉，</a:t>
            </a:r>
            <a:r>
              <a:rPr lang="zh-CN" altLang="en-US" dirty="0">
                <a:latin typeface="Microsoft YaHei" panose="020B0503020204020204" pitchFamily="34" charset="-122"/>
                <a:ea typeface="Microsoft YaHei" panose="020B0503020204020204" pitchFamily="34" charset="-122"/>
              </a:rPr>
              <a:t>可以降低低频广告带来的噪音。</a:t>
            </a:r>
            <a:endParaRPr lang="en-US" altLang="zh-CN" dirty="0">
              <a:latin typeface="Microsoft YaHei" panose="020B0503020204020204" pitchFamily="34" charset="-122"/>
              <a:ea typeface="Microsoft YaHei" panose="020B0503020204020204" pitchFamily="34" charset="-122"/>
            </a:endParaRPr>
          </a:p>
          <a:p>
            <a:pPr algn="l"/>
            <a:endParaRPr lang="en-US" altLang="zh-CN" dirty="0">
              <a:latin typeface="Microsoft YaHei" panose="020B0503020204020204" pitchFamily="34" charset="-122"/>
              <a:ea typeface="Microsoft YaHei" panose="020B0503020204020204" pitchFamily="34" charset="-122"/>
            </a:endParaRPr>
          </a:p>
          <a:p>
            <a:pPr algn="l"/>
            <a:r>
              <a:rPr lang="zh-CN" altLang="en-US" dirty="0">
                <a:solidFill>
                  <a:srgbClr val="333333"/>
                </a:solidFill>
                <a:latin typeface="Microsoft YaHei" panose="020B0503020204020204" pitchFamily="34" charset="-122"/>
                <a:ea typeface="Microsoft YaHei" panose="020B0503020204020204" pitchFamily="34" charset="-122"/>
              </a:rPr>
              <a:t>采用</a:t>
            </a:r>
            <a:r>
              <a:rPr lang="en-US" altLang="zh-CN" dirty="0">
                <a:solidFill>
                  <a:srgbClr val="333333"/>
                </a:solidFill>
                <a:latin typeface="Microsoft YaHei" panose="020B0503020204020204" pitchFamily="34" charset="-122"/>
                <a:ea typeface="Microsoft YaHei" panose="020B0503020204020204" pitchFamily="34" charset="-122"/>
              </a:rPr>
              <a:t>Skip-gram</a:t>
            </a:r>
            <a:r>
              <a:rPr lang="zh-CN" altLang="en-US" dirty="0">
                <a:solidFill>
                  <a:srgbClr val="333333"/>
                </a:solidFill>
                <a:latin typeface="Microsoft YaHei" panose="020B0503020204020204" pitchFamily="34" charset="-122"/>
                <a:ea typeface="Microsoft YaHei" panose="020B0503020204020204" pitchFamily="34" charset="-122"/>
              </a:rPr>
              <a:t>模型，训练出的不同</a:t>
            </a:r>
            <a:r>
              <a:rPr lang="en-US" altLang="zh-CN" dirty="0">
                <a:solidFill>
                  <a:srgbClr val="333333"/>
                </a:solidFill>
                <a:latin typeface="Microsoft YaHei" panose="020B0503020204020204" pitchFamily="34" charset="-122"/>
                <a:ea typeface="Microsoft YaHei" panose="020B0503020204020204" pitchFamily="34" charset="-122"/>
              </a:rPr>
              <a:t>embedding</a:t>
            </a:r>
            <a:r>
              <a:rPr lang="zh-CN" altLang="en-US" dirty="0">
                <a:solidFill>
                  <a:srgbClr val="333333"/>
                </a:solidFill>
                <a:latin typeface="Microsoft YaHei" panose="020B0503020204020204" pitchFamily="34" charset="-122"/>
                <a:ea typeface="Microsoft YaHei" panose="020B0503020204020204" pitchFamily="34" charset="-122"/>
              </a:rPr>
              <a:t>矩阵分别训练多种模型。</a:t>
            </a: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F9921C24-1FDD-134C-BB6B-EF78865C4348}"/>
              </a:ext>
            </a:extLst>
          </p:cNvPr>
          <p:cNvSpPr/>
          <p:nvPr/>
        </p:nvSpPr>
        <p:spPr>
          <a:xfrm>
            <a:off x="1911926" y="3540242"/>
            <a:ext cx="19562619" cy="4524315"/>
          </a:xfrm>
          <a:prstGeom prst="rect">
            <a:avLst/>
          </a:prstGeom>
        </p:spPr>
        <p:txBody>
          <a:bodyPr wrap="square">
            <a:spAutoFit/>
          </a:bodyPr>
          <a:lstStyle/>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窗口大小分别采用</a:t>
            </a:r>
            <a:r>
              <a:rPr lang="en-US" altLang="zh-CN" dirty="0">
                <a:latin typeface="Microsoft YaHei" panose="020B0503020204020204" pitchFamily="34" charset="-122"/>
                <a:ea typeface="Microsoft YaHei" panose="020B0503020204020204" pitchFamily="34" charset="-122"/>
              </a:rPr>
              <a:t>4/6/8/16/32/64/128</a:t>
            </a:r>
            <a:r>
              <a:rPr lang="zh-CN" altLang="en-US" dirty="0">
                <a:latin typeface="Microsoft YaHei" panose="020B0503020204020204" pitchFamily="34" charset="-122"/>
                <a:ea typeface="Microsoft YaHei" panose="020B0503020204020204" pitchFamily="34" charset="-122"/>
              </a:rPr>
              <a:t>，不同窗口可以得到用户短</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长期兴趣的广告表征。</a:t>
            </a:r>
            <a:endParaRPr lang="en-US" altLang="zh-CN" dirty="0">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负采样：</a:t>
            </a:r>
            <a:r>
              <a:rPr lang="en" altLang="zh-CN" dirty="0">
                <a:latin typeface="Microsoft YaHei" panose="020B0503020204020204" pitchFamily="34" charset="-122"/>
                <a:ea typeface="Microsoft YaHei" panose="020B0503020204020204" pitchFamily="34" charset="-122"/>
              </a:rPr>
              <a:t> windows</a:t>
            </a:r>
            <a:r>
              <a:rPr lang="zh-CN" altLang="en-US" dirty="0">
                <a:latin typeface="Microsoft YaHei" panose="020B0503020204020204" pitchFamily="34" charset="-122"/>
                <a:ea typeface="Microsoft YaHei" panose="020B0503020204020204" pitchFamily="34" charset="-122"/>
              </a:rPr>
              <a:t>越大，负采样越小，减小计算量。</a:t>
            </a:r>
            <a:endParaRPr lang="en-US" altLang="zh-CN" dirty="0">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采用不同类型序列进行输入（素材</a:t>
            </a: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广告</a:t>
            </a:r>
            <a:r>
              <a:rPr lang="en-US" altLang="zh-CN" dirty="0">
                <a:solidFill>
                  <a:srgbClr val="333333"/>
                </a:solidFill>
                <a:latin typeface="Microsoft YaHei" panose="020B0503020204020204" pitchFamily="34" charset="-122"/>
                <a:ea typeface="Microsoft YaHei" panose="020B0503020204020204" pitchFamily="34" charset="-122"/>
              </a:rPr>
              <a:t>id</a:t>
            </a:r>
            <a:r>
              <a:rPr lang="zh-CN" altLang="en-US" dirty="0">
                <a:solidFill>
                  <a:srgbClr val="333333"/>
                </a:solidFill>
                <a:latin typeface="Microsoft YaHei" panose="020B0503020204020204" pitchFamily="34" charset="-122"/>
                <a:ea typeface="Microsoft YaHei" panose="020B0503020204020204" pitchFamily="34" charset="-122"/>
              </a:rPr>
              <a:t>、广告主</a:t>
            </a:r>
            <a:r>
              <a:rPr lang="en-US" altLang="zh-CN" dirty="0">
                <a:solidFill>
                  <a:srgbClr val="333333"/>
                </a:solidFill>
                <a:latin typeface="Microsoft YaHei" panose="020B0503020204020204" pitchFamily="34" charset="-122"/>
                <a:ea typeface="Microsoft YaHei" panose="020B0503020204020204" pitchFamily="34" charset="-122"/>
              </a:rPr>
              <a:t>id</a:t>
            </a:r>
            <a:r>
              <a:rPr lang="zh-CN" altLang="en-US" dirty="0">
                <a:solidFill>
                  <a:srgbClr val="333333"/>
                </a:solidFill>
                <a:latin typeface="Microsoft YaHei" panose="020B0503020204020204" pitchFamily="34" charset="-122"/>
                <a:ea typeface="Microsoft YaHei" panose="020B0503020204020204" pitchFamily="34" charset="-122"/>
              </a:rPr>
              <a:t>必采用，其余</a:t>
            </a:r>
            <a:r>
              <a:rPr lang="en-US" altLang="zh-CN" dirty="0">
                <a:solidFill>
                  <a:srgbClr val="333333"/>
                </a:solidFill>
                <a:latin typeface="Microsoft YaHei" panose="020B0503020204020204" pitchFamily="34" charset="-122"/>
                <a:ea typeface="Microsoft YaHei" panose="020B0503020204020204" pitchFamily="34" charset="-122"/>
              </a:rPr>
              <a:t>id</a:t>
            </a:r>
            <a:r>
              <a:rPr lang="zh-CN" altLang="en-US" dirty="0">
                <a:solidFill>
                  <a:srgbClr val="333333"/>
                </a:solidFill>
                <a:latin typeface="Microsoft YaHei" panose="020B0503020204020204" pitchFamily="34" charset="-122"/>
                <a:ea typeface="Microsoft YaHei" panose="020B0503020204020204" pitchFamily="34" charset="-122"/>
              </a:rPr>
              <a:t>部分模型输入，部分模型不输入）</a:t>
            </a: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调整不同序列的词向量长度比。</a:t>
            </a: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具体如何输入后文模型部分介绍</a:t>
            </a:r>
            <a:r>
              <a:rPr lang="en-US" altLang="zh-CN" dirty="0">
                <a:solidFill>
                  <a:srgbClr val="333333"/>
                </a:solidFill>
                <a:latin typeface="Microsoft YaHei" panose="020B0503020204020204" pitchFamily="34" charset="-122"/>
                <a:ea typeface="Microsoft YaHei" panose="020B0503020204020204" pitchFamily="34" charset="-122"/>
              </a:rPr>
              <a:t>)</a:t>
            </a:r>
            <a:endParaRPr lang="zh-CN" altLang="en-US" dirty="0">
              <a:solidFill>
                <a:srgbClr val="333333"/>
              </a:solidFill>
              <a:latin typeface="Microsoft YaHei" panose="020B0503020204020204" pitchFamily="34" charset="-122"/>
              <a:ea typeface="Microsoft YaHei" panose="020B0503020204020204" pitchFamily="34" charset="-122"/>
            </a:endParaRPr>
          </a:p>
        </p:txBody>
      </p:sp>
      <p:sp>
        <p:nvSpPr>
          <p:cNvPr id="8" name="1.1 内容标题">
            <a:extLst>
              <a:ext uri="{FF2B5EF4-FFF2-40B4-BE49-F238E27FC236}">
                <a16:creationId xmlns:a16="http://schemas.microsoft.com/office/drawing/2014/main" id="{7C9B1078-48FE-F340-8062-26F8ACF4B73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模型融合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词向量</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032934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9921C24-1FDD-134C-BB6B-EF78865C4348}"/>
              </a:ext>
            </a:extLst>
          </p:cNvPr>
          <p:cNvSpPr/>
          <p:nvPr/>
        </p:nvSpPr>
        <p:spPr>
          <a:xfrm>
            <a:off x="12623523" y="4960924"/>
            <a:ext cx="9202643" cy="4524315"/>
          </a:xfrm>
          <a:prstGeom prst="rect">
            <a:avLst/>
          </a:prstGeom>
        </p:spPr>
        <p:txBody>
          <a:bodyPr wrap="square">
            <a:spAutoFit/>
          </a:bodyPr>
          <a:lstStyle/>
          <a:p>
            <a:pPr algn="l"/>
            <a:r>
              <a:rPr lang="zh-CN" altLang="en-US" dirty="0">
                <a:solidFill>
                  <a:srgbClr val="333333"/>
                </a:solidFill>
                <a:latin typeface="Microsoft YaHei" panose="020B0503020204020204" pitchFamily="34" charset="-122"/>
                <a:ea typeface="Microsoft YaHei" panose="020B0503020204020204" pitchFamily="34" charset="-122"/>
              </a:rPr>
              <a:t>序列差异：</a:t>
            </a:r>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algn="l"/>
            <a:r>
              <a:rPr lang="zh-CN" altLang="en-US" dirty="0">
                <a:solidFill>
                  <a:srgbClr val="333333"/>
                </a:solidFill>
                <a:latin typeface="Microsoft YaHei" panose="020B0503020204020204" pitchFamily="34" charset="-122"/>
                <a:ea typeface="Microsoft YaHei" panose="020B0503020204020204" pitchFamily="34" charset="-122"/>
              </a:rPr>
              <a:t>由于各个用户点击序列长度差异较大，采取不同方式进行序列截取。</a:t>
            </a: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分别从开始、末尾、从其中按顺序</a:t>
            </a:r>
            <a:r>
              <a:rPr lang="zh-CN" altLang="en-US" dirty="0">
                <a:solidFill>
                  <a:srgbClr val="333333"/>
                </a:solidFill>
                <a:latin typeface="Microsoft YaHei" panose="020B0503020204020204" pitchFamily="34" charset="-122"/>
                <a:ea typeface="Microsoft YaHei" panose="020B0503020204020204" pitchFamily="34" charset="-122"/>
              </a:rPr>
              <a:t>随机抽取，截取</a:t>
            </a:r>
            <a:r>
              <a:rPr lang="zh-CN" altLang="en-US" dirty="0">
                <a:latin typeface="Microsoft YaHei" panose="020B0503020204020204" pitchFamily="34" charset="-122"/>
                <a:ea typeface="Microsoft YaHei" panose="020B0503020204020204" pitchFamily="34" charset="-122"/>
              </a:rPr>
              <a:t>长度为</a:t>
            </a:r>
            <a:r>
              <a:rPr lang="en-US" altLang="zh-CN" dirty="0">
                <a:latin typeface="Microsoft YaHei" panose="020B0503020204020204" pitchFamily="34" charset="-122"/>
                <a:ea typeface="Microsoft YaHei" panose="020B0503020204020204" pitchFamily="34" charset="-122"/>
              </a:rPr>
              <a:t>128</a:t>
            </a:r>
            <a:r>
              <a:rPr lang="zh-CN" altLang="en-US" dirty="0">
                <a:latin typeface="Microsoft YaHei" panose="020B0503020204020204" pitchFamily="34" charset="-122"/>
                <a:ea typeface="Microsoft YaHei" panose="020B0503020204020204" pitchFamily="34" charset="-122"/>
              </a:rPr>
              <a:t>的点击序列。</a:t>
            </a:r>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同一用户、同一个日期下的广告进行</a:t>
            </a:r>
            <a:r>
              <a:rPr lang="en" altLang="zh-CN" dirty="0">
                <a:solidFill>
                  <a:srgbClr val="333333"/>
                </a:solidFill>
                <a:latin typeface="Microsoft YaHei" panose="020B0503020204020204" pitchFamily="34" charset="-122"/>
                <a:ea typeface="Microsoft YaHei" panose="020B0503020204020204" pitchFamily="34" charset="-122"/>
              </a:rPr>
              <a:t>shuffle</a:t>
            </a:r>
            <a:r>
              <a:rPr lang="zh-CN" altLang="en" dirty="0">
                <a:solidFill>
                  <a:srgbClr val="333333"/>
                </a:solidFill>
                <a:latin typeface="Microsoft YaHei" panose="020B0503020204020204" pitchFamily="34" charset="-122"/>
                <a:ea typeface="Microsoft YaHei" panose="020B0503020204020204" pitchFamily="34" charset="-122"/>
              </a:rPr>
              <a:t>。</a:t>
            </a:r>
            <a:endParaRPr lang="zh-CN" altLang="en-US" dirty="0">
              <a:solidFill>
                <a:srgbClr val="333333"/>
              </a:solidFill>
              <a:latin typeface="Microsoft YaHei" panose="020B0503020204020204" pitchFamily="34" charset="-122"/>
              <a:ea typeface="Microsoft YaHei" panose="020B0503020204020204" pitchFamily="34" charset="-122"/>
            </a:endParaRPr>
          </a:p>
        </p:txBody>
      </p:sp>
      <p:grpSp>
        <p:nvGrpSpPr>
          <p:cNvPr id="5" name="组合 4">
            <a:extLst>
              <a:ext uri="{FF2B5EF4-FFF2-40B4-BE49-F238E27FC236}">
                <a16:creationId xmlns:a16="http://schemas.microsoft.com/office/drawing/2014/main" id="{02D0C339-1A78-A645-8722-F3DDEB81F0D2}"/>
              </a:ext>
            </a:extLst>
          </p:cNvPr>
          <p:cNvGrpSpPr/>
          <p:nvPr/>
        </p:nvGrpSpPr>
        <p:grpSpPr>
          <a:xfrm>
            <a:off x="2326679" y="3728088"/>
            <a:ext cx="1664312" cy="1109541"/>
            <a:chOff x="6640658" y="3109801"/>
            <a:chExt cx="1664312" cy="1109541"/>
          </a:xfrm>
        </p:grpSpPr>
        <p:sp>
          <p:nvSpPr>
            <p:cNvPr id="18" name="六边形 17">
              <a:extLst>
                <a:ext uri="{FF2B5EF4-FFF2-40B4-BE49-F238E27FC236}">
                  <a16:creationId xmlns:a16="http://schemas.microsoft.com/office/drawing/2014/main" id="{B232CD65-60AB-B94F-9BAB-88A12A8B9B68}"/>
                </a:ext>
              </a:extLst>
            </p:cNvPr>
            <p:cNvSpPr/>
            <p:nvPr/>
          </p:nvSpPr>
          <p:spPr>
            <a:xfrm>
              <a:off x="6640658" y="3109801"/>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六边形 4">
              <a:extLst>
                <a:ext uri="{FF2B5EF4-FFF2-40B4-BE49-F238E27FC236}">
                  <a16:creationId xmlns:a16="http://schemas.microsoft.com/office/drawing/2014/main" id="{3624DE9D-8C30-C343-B0C4-0F5332C93554}"/>
                </a:ext>
              </a:extLst>
            </p:cNvPr>
            <p:cNvSpPr txBox="1"/>
            <p:nvPr/>
          </p:nvSpPr>
          <p:spPr>
            <a:xfrm>
              <a:off x="6871812" y="3263904"/>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513</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6" name="组合 5">
            <a:extLst>
              <a:ext uri="{FF2B5EF4-FFF2-40B4-BE49-F238E27FC236}">
                <a16:creationId xmlns:a16="http://schemas.microsoft.com/office/drawing/2014/main" id="{B7D5179B-BBBF-BC4A-9776-9C1660EB1955}"/>
              </a:ext>
            </a:extLst>
          </p:cNvPr>
          <p:cNvGrpSpPr/>
          <p:nvPr/>
        </p:nvGrpSpPr>
        <p:grpSpPr>
          <a:xfrm>
            <a:off x="2326679" y="5281447"/>
            <a:ext cx="1664312" cy="1109541"/>
            <a:chOff x="6640658" y="4663160"/>
            <a:chExt cx="1664312" cy="1109541"/>
          </a:xfrm>
        </p:grpSpPr>
        <p:sp>
          <p:nvSpPr>
            <p:cNvPr id="16" name="六边形 15">
              <a:extLst>
                <a:ext uri="{FF2B5EF4-FFF2-40B4-BE49-F238E27FC236}">
                  <a16:creationId xmlns:a16="http://schemas.microsoft.com/office/drawing/2014/main" id="{33E37425-97F7-7A4D-BBBF-6D1279564333}"/>
                </a:ext>
              </a:extLst>
            </p:cNvPr>
            <p:cNvSpPr/>
            <p:nvPr/>
          </p:nvSpPr>
          <p:spPr>
            <a:xfrm>
              <a:off x="6640658" y="4663160"/>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六边形 6">
              <a:extLst>
                <a:ext uri="{FF2B5EF4-FFF2-40B4-BE49-F238E27FC236}">
                  <a16:creationId xmlns:a16="http://schemas.microsoft.com/office/drawing/2014/main" id="{15881D75-55BE-814F-9885-A95A7A018B4F}"/>
                </a:ext>
              </a:extLst>
            </p:cNvPr>
            <p:cNvSpPr txBox="1"/>
            <p:nvPr/>
          </p:nvSpPr>
          <p:spPr>
            <a:xfrm>
              <a:off x="6871812" y="4817263"/>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717</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7" name="组合 6">
            <a:extLst>
              <a:ext uri="{FF2B5EF4-FFF2-40B4-BE49-F238E27FC236}">
                <a16:creationId xmlns:a16="http://schemas.microsoft.com/office/drawing/2014/main" id="{9720C844-FD9C-9049-B6AF-2360EE4F108B}"/>
              </a:ext>
            </a:extLst>
          </p:cNvPr>
          <p:cNvGrpSpPr/>
          <p:nvPr/>
        </p:nvGrpSpPr>
        <p:grpSpPr>
          <a:xfrm>
            <a:off x="2326679" y="6834805"/>
            <a:ext cx="1664312" cy="1109541"/>
            <a:chOff x="6640658" y="6216518"/>
            <a:chExt cx="1664312" cy="1109541"/>
          </a:xfrm>
        </p:grpSpPr>
        <p:sp>
          <p:nvSpPr>
            <p:cNvPr id="14" name="六边形 13">
              <a:extLst>
                <a:ext uri="{FF2B5EF4-FFF2-40B4-BE49-F238E27FC236}">
                  <a16:creationId xmlns:a16="http://schemas.microsoft.com/office/drawing/2014/main" id="{28A0413E-2A9E-214D-B621-94176144CBA1}"/>
                </a:ext>
              </a:extLst>
            </p:cNvPr>
            <p:cNvSpPr/>
            <p:nvPr/>
          </p:nvSpPr>
          <p:spPr>
            <a:xfrm>
              <a:off x="6640658" y="6216518"/>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六边形 8">
              <a:extLst>
                <a:ext uri="{FF2B5EF4-FFF2-40B4-BE49-F238E27FC236}">
                  <a16:creationId xmlns:a16="http://schemas.microsoft.com/office/drawing/2014/main" id="{5AFD3E78-9F8E-6340-9E42-7FC88D70E6B7}"/>
                </a:ext>
              </a:extLst>
            </p:cNvPr>
            <p:cNvSpPr txBox="1"/>
            <p:nvPr/>
          </p:nvSpPr>
          <p:spPr>
            <a:xfrm>
              <a:off x="6871812" y="6370621"/>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a:t>
              </a:r>
            </a:p>
          </p:txBody>
        </p:sp>
      </p:grpSp>
      <p:grpSp>
        <p:nvGrpSpPr>
          <p:cNvPr id="8" name="组合 7">
            <a:extLst>
              <a:ext uri="{FF2B5EF4-FFF2-40B4-BE49-F238E27FC236}">
                <a16:creationId xmlns:a16="http://schemas.microsoft.com/office/drawing/2014/main" id="{1462DA7D-3057-B448-9EDB-B43FDC52168E}"/>
              </a:ext>
            </a:extLst>
          </p:cNvPr>
          <p:cNvGrpSpPr/>
          <p:nvPr/>
        </p:nvGrpSpPr>
        <p:grpSpPr>
          <a:xfrm>
            <a:off x="2326679" y="8388163"/>
            <a:ext cx="1664312" cy="1109541"/>
            <a:chOff x="6640658" y="7769876"/>
            <a:chExt cx="1664312" cy="1109541"/>
          </a:xfrm>
        </p:grpSpPr>
        <p:sp>
          <p:nvSpPr>
            <p:cNvPr id="12" name="六边形 11">
              <a:extLst>
                <a:ext uri="{FF2B5EF4-FFF2-40B4-BE49-F238E27FC236}">
                  <a16:creationId xmlns:a16="http://schemas.microsoft.com/office/drawing/2014/main" id="{B7BB6EC6-63E6-6141-B5A9-E29488BC5DF0}"/>
                </a:ext>
              </a:extLst>
            </p:cNvPr>
            <p:cNvSpPr/>
            <p:nvPr/>
          </p:nvSpPr>
          <p:spPr>
            <a:xfrm>
              <a:off x="6640658" y="7769876"/>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六边形 10">
              <a:extLst>
                <a:ext uri="{FF2B5EF4-FFF2-40B4-BE49-F238E27FC236}">
                  <a16:creationId xmlns:a16="http://schemas.microsoft.com/office/drawing/2014/main" id="{C12695DA-2C30-0C41-9789-7568F7BBFE39}"/>
                </a:ext>
              </a:extLst>
            </p:cNvPr>
            <p:cNvSpPr txBox="1"/>
            <p:nvPr/>
          </p:nvSpPr>
          <p:spPr>
            <a:xfrm>
              <a:off x="6871812" y="7923979"/>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1997</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9" name="组合 8">
            <a:extLst>
              <a:ext uri="{FF2B5EF4-FFF2-40B4-BE49-F238E27FC236}">
                <a16:creationId xmlns:a16="http://schemas.microsoft.com/office/drawing/2014/main" id="{77BE81F7-A99D-9348-AD4C-60BC5B3651BD}"/>
              </a:ext>
            </a:extLst>
          </p:cNvPr>
          <p:cNvGrpSpPr/>
          <p:nvPr/>
        </p:nvGrpSpPr>
        <p:grpSpPr>
          <a:xfrm>
            <a:off x="2326679" y="9941521"/>
            <a:ext cx="1664312" cy="1109541"/>
            <a:chOff x="6640658" y="9323234"/>
            <a:chExt cx="1664312" cy="1109541"/>
          </a:xfrm>
        </p:grpSpPr>
        <p:sp>
          <p:nvSpPr>
            <p:cNvPr id="10" name="六边形 9">
              <a:extLst>
                <a:ext uri="{FF2B5EF4-FFF2-40B4-BE49-F238E27FC236}">
                  <a16:creationId xmlns:a16="http://schemas.microsoft.com/office/drawing/2014/main" id="{CFE08627-78DD-B444-88FF-627BFF3BA250}"/>
                </a:ext>
              </a:extLst>
            </p:cNvPr>
            <p:cNvSpPr/>
            <p:nvPr/>
          </p:nvSpPr>
          <p:spPr>
            <a:xfrm>
              <a:off x="6640658" y="9323234"/>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六边形 12">
              <a:extLst>
                <a:ext uri="{FF2B5EF4-FFF2-40B4-BE49-F238E27FC236}">
                  <a16:creationId xmlns:a16="http://schemas.microsoft.com/office/drawing/2014/main" id="{3249EE52-5434-2D4B-B419-FFD4435A9467}"/>
                </a:ext>
              </a:extLst>
            </p:cNvPr>
            <p:cNvSpPr txBox="1"/>
            <p:nvPr/>
          </p:nvSpPr>
          <p:spPr>
            <a:xfrm>
              <a:off x="6871812" y="9477337"/>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6</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20" name="组合 19">
            <a:extLst>
              <a:ext uri="{FF2B5EF4-FFF2-40B4-BE49-F238E27FC236}">
                <a16:creationId xmlns:a16="http://schemas.microsoft.com/office/drawing/2014/main" id="{456B9CD6-9B05-7648-9307-8F8095018951}"/>
              </a:ext>
            </a:extLst>
          </p:cNvPr>
          <p:cNvGrpSpPr/>
          <p:nvPr/>
        </p:nvGrpSpPr>
        <p:grpSpPr>
          <a:xfrm>
            <a:off x="5818025" y="3728088"/>
            <a:ext cx="1664312" cy="1109541"/>
            <a:chOff x="6640658" y="3109801"/>
            <a:chExt cx="1664312" cy="1109541"/>
          </a:xfrm>
        </p:grpSpPr>
        <p:sp>
          <p:nvSpPr>
            <p:cNvPr id="33" name="六边形 32">
              <a:extLst>
                <a:ext uri="{FF2B5EF4-FFF2-40B4-BE49-F238E27FC236}">
                  <a16:creationId xmlns:a16="http://schemas.microsoft.com/office/drawing/2014/main" id="{443F47DC-3840-7B47-B999-C4E14D86CFE6}"/>
                </a:ext>
              </a:extLst>
            </p:cNvPr>
            <p:cNvSpPr/>
            <p:nvPr/>
          </p:nvSpPr>
          <p:spPr>
            <a:xfrm>
              <a:off x="6640658" y="3109801"/>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六边形 4">
              <a:extLst>
                <a:ext uri="{FF2B5EF4-FFF2-40B4-BE49-F238E27FC236}">
                  <a16:creationId xmlns:a16="http://schemas.microsoft.com/office/drawing/2014/main" id="{C9ADDC23-F071-E04D-AE5C-A5C6D630B5BB}"/>
                </a:ext>
              </a:extLst>
            </p:cNvPr>
            <p:cNvSpPr txBox="1"/>
            <p:nvPr/>
          </p:nvSpPr>
          <p:spPr>
            <a:xfrm>
              <a:off x="6871812" y="3263904"/>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513</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21" name="组合 20">
            <a:extLst>
              <a:ext uri="{FF2B5EF4-FFF2-40B4-BE49-F238E27FC236}">
                <a16:creationId xmlns:a16="http://schemas.microsoft.com/office/drawing/2014/main" id="{9DF279AF-407F-F846-8A90-172E1F82462E}"/>
              </a:ext>
            </a:extLst>
          </p:cNvPr>
          <p:cNvGrpSpPr/>
          <p:nvPr/>
        </p:nvGrpSpPr>
        <p:grpSpPr>
          <a:xfrm>
            <a:off x="5818025" y="5281447"/>
            <a:ext cx="1664312" cy="1109541"/>
            <a:chOff x="6640658" y="4663160"/>
            <a:chExt cx="1664312" cy="1109541"/>
          </a:xfrm>
        </p:grpSpPr>
        <p:sp>
          <p:nvSpPr>
            <p:cNvPr id="31" name="六边形 30">
              <a:extLst>
                <a:ext uri="{FF2B5EF4-FFF2-40B4-BE49-F238E27FC236}">
                  <a16:creationId xmlns:a16="http://schemas.microsoft.com/office/drawing/2014/main" id="{7823E92C-2CCA-7E43-8E66-E055FCBCAC0D}"/>
                </a:ext>
              </a:extLst>
            </p:cNvPr>
            <p:cNvSpPr/>
            <p:nvPr/>
          </p:nvSpPr>
          <p:spPr>
            <a:xfrm>
              <a:off x="6640658" y="4663160"/>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六边形 6">
              <a:extLst>
                <a:ext uri="{FF2B5EF4-FFF2-40B4-BE49-F238E27FC236}">
                  <a16:creationId xmlns:a16="http://schemas.microsoft.com/office/drawing/2014/main" id="{CBB2D354-5A89-9A47-BC9E-CF7353727BAD}"/>
                </a:ext>
              </a:extLst>
            </p:cNvPr>
            <p:cNvSpPr txBox="1"/>
            <p:nvPr/>
          </p:nvSpPr>
          <p:spPr>
            <a:xfrm>
              <a:off x="6871812" y="4817263"/>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717</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22" name="组合 21">
            <a:extLst>
              <a:ext uri="{FF2B5EF4-FFF2-40B4-BE49-F238E27FC236}">
                <a16:creationId xmlns:a16="http://schemas.microsoft.com/office/drawing/2014/main" id="{01AF714D-1CA8-D943-8C10-C5CF7BFD094D}"/>
              </a:ext>
            </a:extLst>
          </p:cNvPr>
          <p:cNvGrpSpPr/>
          <p:nvPr/>
        </p:nvGrpSpPr>
        <p:grpSpPr>
          <a:xfrm>
            <a:off x="5818025" y="6834805"/>
            <a:ext cx="1664312" cy="1109541"/>
            <a:chOff x="6640658" y="6216518"/>
            <a:chExt cx="1664312" cy="1109541"/>
          </a:xfrm>
        </p:grpSpPr>
        <p:sp>
          <p:nvSpPr>
            <p:cNvPr id="29" name="六边形 28">
              <a:extLst>
                <a:ext uri="{FF2B5EF4-FFF2-40B4-BE49-F238E27FC236}">
                  <a16:creationId xmlns:a16="http://schemas.microsoft.com/office/drawing/2014/main" id="{98F13281-0F0B-374B-A935-DF7B7B2E729C}"/>
                </a:ext>
              </a:extLst>
            </p:cNvPr>
            <p:cNvSpPr/>
            <p:nvPr/>
          </p:nvSpPr>
          <p:spPr>
            <a:xfrm>
              <a:off x="6640658" y="6216518"/>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六边形 8">
              <a:extLst>
                <a:ext uri="{FF2B5EF4-FFF2-40B4-BE49-F238E27FC236}">
                  <a16:creationId xmlns:a16="http://schemas.microsoft.com/office/drawing/2014/main" id="{2BBBD5B5-1091-A44F-9574-6AEB784D5E56}"/>
                </a:ext>
              </a:extLst>
            </p:cNvPr>
            <p:cNvSpPr txBox="1"/>
            <p:nvPr/>
          </p:nvSpPr>
          <p:spPr>
            <a:xfrm>
              <a:off x="6871812" y="6370621"/>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a:t>
              </a:r>
            </a:p>
          </p:txBody>
        </p:sp>
      </p:grpSp>
      <p:grpSp>
        <p:nvGrpSpPr>
          <p:cNvPr id="23" name="组合 22">
            <a:extLst>
              <a:ext uri="{FF2B5EF4-FFF2-40B4-BE49-F238E27FC236}">
                <a16:creationId xmlns:a16="http://schemas.microsoft.com/office/drawing/2014/main" id="{37536614-ED53-EA47-9FD5-C83724B2310E}"/>
              </a:ext>
            </a:extLst>
          </p:cNvPr>
          <p:cNvGrpSpPr/>
          <p:nvPr/>
        </p:nvGrpSpPr>
        <p:grpSpPr>
          <a:xfrm>
            <a:off x="5818025" y="8388163"/>
            <a:ext cx="1664312" cy="1109541"/>
            <a:chOff x="6640658" y="7769876"/>
            <a:chExt cx="1664312" cy="1109541"/>
          </a:xfrm>
        </p:grpSpPr>
        <p:sp>
          <p:nvSpPr>
            <p:cNvPr id="27" name="六边形 26">
              <a:extLst>
                <a:ext uri="{FF2B5EF4-FFF2-40B4-BE49-F238E27FC236}">
                  <a16:creationId xmlns:a16="http://schemas.microsoft.com/office/drawing/2014/main" id="{CF1D3E29-B945-6546-8EFF-0308C3EA6425}"/>
                </a:ext>
              </a:extLst>
            </p:cNvPr>
            <p:cNvSpPr/>
            <p:nvPr/>
          </p:nvSpPr>
          <p:spPr>
            <a:xfrm>
              <a:off x="6640658" y="7769876"/>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六边形 10">
              <a:extLst>
                <a:ext uri="{FF2B5EF4-FFF2-40B4-BE49-F238E27FC236}">
                  <a16:creationId xmlns:a16="http://schemas.microsoft.com/office/drawing/2014/main" id="{47CACB02-D5DD-CB46-9F00-1AB257E04794}"/>
                </a:ext>
              </a:extLst>
            </p:cNvPr>
            <p:cNvSpPr txBox="1"/>
            <p:nvPr/>
          </p:nvSpPr>
          <p:spPr>
            <a:xfrm>
              <a:off x="6871812" y="7923979"/>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1997</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24" name="组合 23">
            <a:extLst>
              <a:ext uri="{FF2B5EF4-FFF2-40B4-BE49-F238E27FC236}">
                <a16:creationId xmlns:a16="http://schemas.microsoft.com/office/drawing/2014/main" id="{29FC4D1B-A60D-1845-92E9-99A43023B0FC}"/>
              </a:ext>
            </a:extLst>
          </p:cNvPr>
          <p:cNvGrpSpPr/>
          <p:nvPr/>
        </p:nvGrpSpPr>
        <p:grpSpPr>
          <a:xfrm>
            <a:off x="5818025" y="9941521"/>
            <a:ext cx="1664312" cy="1109541"/>
            <a:chOff x="6640658" y="9323234"/>
            <a:chExt cx="1664312" cy="1109541"/>
          </a:xfrm>
        </p:grpSpPr>
        <p:sp>
          <p:nvSpPr>
            <p:cNvPr id="25" name="六边形 24">
              <a:extLst>
                <a:ext uri="{FF2B5EF4-FFF2-40B4-BE49-F238E27FC236}">
                  <a16:creationId xmlns:a16="http://schemas.microsoft.com/office/drawing/2014/main" id="{73C3A037-33B1-8A45-A5AD-F2516EC82F28}"/>
                </a:ext>
              </a:extLst>
            </p:cNvPr>
            <p:cNvSpPr/>
            <p:nvPr/>
          </p:nvSpPr>
          <p:spPr>
            <a:xfrm>
              <a:off x="6640658" y="9323234"/>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六边形 12">
              <a:extLst>
                <a:ext uri="{FF2B5EF4-FFF2-40B4-BE49-F238E27FC236}">
                  <a16:creationId xmlns:a16="http://schemas.microsoft.com/office/drawing/2014/main" id="{AA8DC44D-1278-6C44-8206-5034B87A5CC2}"/>
                </a:ext>
              </a:extLst>
            </p:cNvPr>
            <p:cNvSpPr txBox="1"/>
            <p:nvPr/>
          </p:nvSpPr>
          <p:spPr>
            <a:xfrm>
              <a:off x="6871812" y="9477337"/>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6</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35" name="组合 34">
            <a:extLst>
              <a:ext uri="{FF2B5EF4-FFF2-40B4-BE49-F238E27FC236}">
                <a16:creationId xmlns:a16="http://schemas.microsoft.com/office/drawing/2014/main" id="{95D66CA2-F4D9-9C44-B37D-113CFBF22102}"/>
              </a:ext>
            </a:extLst>
          </p:cNvPr>
          <p:cNvGrpSpPr/>
          <p:nvPr/>
        </p:nvGrpSpPr>
        <p:grpSpPr>
          <a:xfrm>
            <a:off x="9309371" y="3722588"/>
            <a:ext cx="1664312" cy="1109541"/>
            <a:chOff x="6640658" y="3109801"/>
            <a:chExt cx="1664312" cy="1109541"/>
          </a:xfrm>
        </p:grpSpPr>
        <p:sp>
          <p:nvSpPr>
            <p:cNvPr id="48" name="六边形 47">
              <a:extLst>
                <a:ext uri="{FF2B5EF4-FFF2-40B4-BE49-F238E27FC236}">
                  <a16:creationId xmlns:a16="http://schemas.microsoft.com/office/drawing/2014/main" id="{1210CE9C-7457-3A4E-8489-CB7CF21FD2FB}"/>
                </a:ext>
              </a:extLst>
            </p:cNvPr>
            <p:cNvSpPr/>
            <p:nvPr/>
          </p:nvSpPr>
          <p:spPr>
            <a:xfrm>
              <a:off x="6640658" y="3109801"/>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49" name="六边形 4">
              <a:extLst>
                <a:ext uri="{FF2B5EF4-FFF2-40B4-BE49-F238E27FC236}">
                  <a16:creationId xmlns:a16="http://schemas.microsoft.com/office/drawing/2014/main" id="{F19835C8-7680-5D4D-89A5-A996C25B64ED}"/>
                </a:ext>
              </a:extLst>
            </p:cNvPr>
            <p:cNvSpPr txBox="1"/>
            <p:nvPr/>
          </p:nvSpPr>
          <p:spPr>
            <a:xfrm>
              <a:off x="6871812" y="3263904"/>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solidFill>
                    <a:srgbClr val="FF0000"/>
                  </a:solidFill>
                  <a:latin typeface="Microsoft YaHei" panose="020B0503020204020204" pitchFamily="34" charset="-122"/>
                  <a:ea typeface="Microsoft YaHei" panose="020B0503020204020204" pitchFamily="34" charset="-122"/>
                </a:rPr>
                <a:t>513</a:t>
              </a:r>
              <a:endParaRPr lang="zh-CN" altLang="en-US" sz="3100" kern="1200" dirty="0">
                <a:solidFill>
                  <a:srgbClr val="FF0000"/>
                </a:solidFill>
                <a:latin typeface="Microsoft YaHei" panose="020B0503020204020204" pitchFamily="34" charset="-122"/>
                <a:ea typeface="Microsoft YaHei" panose="020B0503020204020204" pitchFamily="34" charset="-122"/>
              </a:endParaRPr>
            </a:p>
          </p:txBody>
        </p:sp>
      </p:grpSp>
      <p:grpSp>
        <p:nvGrpSpPr>
          <p:cNvPr id="36" name="组合 35">
            <a:extLst>
              <a:ext uri="{FF2B5EF4-FFF2-40B4-BE49-F238E27FC236}">
                <a16:creationId xmlns:a16="http://schemas.microsoft.com/office/drawing/2014/main" id="{C73CECE6-B548-7C4E-B958-D174EC671F62}"/>
              </a:ext>
            </a:extLst>
          </p:cNvPr>
          <p:cNvGrpSpPr/>
          <p:nvPr/>
        </p:nvGrpSpPr>
        <p:grpSpPr>
          <a:xfrm>
            <a:off x="9309371" y="5275947"/>
            <a:ext cx="1664312" cy="1109541"/>
            <a:chOff x="6640658" y="4663160"/>
            <a:chExt cx="1664312" cy="1109541"/>
          </a:xfrm>
        </p:grpSpPr>
        <p:sp>
          <p:nvSpPr>
            <p:cNvPr id="46" name="六边形 45">
              <a:extLst>
                <a:ext uri="{FF2B5EF4-FFF2-40B4-BE49-F238E27FC236}">
                  <a16:creationId xmlns:a16="http://schemas.microsoft.com/office/drawing/2014/main" id="{9C538F9D-C931-EC43-8257-645087D6F48E}"/>
                </a:ext>
              </a:extLst>
            </p:cNvPr>
            <p:cNvSpPr/>
            <p:nvPr/>
          </p:nvSpPr>
          <p:spPr>
            <a:xfrm>
              <a:off x="6640658" y="4663160"/>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六边形 6">
              <a:extLst>
                <a:ext uri="{FF2B5EF4-FFF2-40B4-BE49-F238E27FC236}">
                  <a16:creationId xmlns:a16="http://schemas.microsoft.com/office/drawing/2014/main" id="{166FE0ED-1F67-2F45-A8F5-24FB3CD0161B}"/>
                </a:ext>
              </a:extLst>
            </p:cNvPr>
            <p:cNvSpPr txBox="1"/>
            <p:nvPr/>
          </p:nvSpPr>
          <p:spPr>
            <a:xfrm>
              <a:off x="6871812" y="4817263"/>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717</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37" name="组合 36">
            <a:extLst>
              <a:ext uri="{FF2B5EF4-FFF2-40B4-BE49-F238E27FC236}">
                <a16:creationId xmlns:a16="http://schemas.microsoft.com/office/drawing/2014/main" id="{11838708-65D3-A34E-A0D1-537A27A039B5}"/>
              </a:ext>
            </a:extLst>
          </p:cNvPr>
          <p:cNvGrpSpPr/>
          <p:nvPr/>
        </p:nvGrpSpPr>
        <p:grpSpPr>
          <a:xfrm>
            <a:off x="9309371" y="6829305"/>
            <a:ext cx="1664312" cy="1109541"/>
            <a:chOff x="6640658" y="6216518"/>
            <a:chExt cx="1664312" cy="1109541"/>
          </a:xfrm>
        </p:grpSpPr>
        <p:sp>
          <p:nvSpPr>
            <p:cNvPr id="44" name="六边形 43">
              <a:extLst>
                <a:ext uri="{FF2B5EF4-FFF2-40B4-BE49-F238E27FC236}">
                  <a16:creationId xmlns:a16="http://schemas.microsoft.com/office/drawing/2014/main" id="{B9B332CD-699F-F449-96B4-24C9D43033F5}"/>
                </a:ext>
              </a:extLst>
            </p:cNvPr>
            <p:cNvSpPr/>
            <p:nvPr/>
          </p:nvSpPr>
          <p:spPr>
            <a:xfrm>
              <a:off x="6640658" y="6216518"/>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六边形 8">
              <a:extLst>
                <a:ext uri="{FF2B5EF4-FFF2-40B4-BE49-F238E27FC236}">
                  <a16:creationId xmlns:a16="http://schemas.microsoft.com/office/drawing/2014/main" id="{0974F29F-AF29-F745-B470-324FE7F86B9B}"/>
                </a:ext>
              </a:extLst>
            </p:cNvPr>
            <p:cNvSpPr txBox="1"/>
            <p:nvPr/>
          </p:nvSpPr>
          <p:spPr>
            <a:xfrm>
              <a:off x="6871812" y="6370621"/>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solidFill>
                    <a:srgbClr val="FF0000"/>
                  </a:solidFill>
                  <a:latin typeface="Microsoft YaHei" panose="020B0503020204020204" pitchFamily="34" charset="-122"/>
                  <a:ea typeface="Microsoft YaHei" panose="020B0503020204020204" pitchFamily="34" charset="-122"/>
                </a:rPr>
                <a:t>·····</a:t>
              </a:r>
            </a:p>
          </p:txBody>
        </p:sp>
      </p:grpSp>
      <p:grpSp>
        <p:nvGrpSpPr>
          <p:cNvPr id="38" name="组合 37">
            <a:extLst>
              <a:ext uri="{FF2B5EF4-FFF2-40B4-BE49-F238E27FC236}">
                <a16:creationId xmlns:a16="http://schemas.microsoft.com/office/drawing/2014/main" id="{36FCA0D1-3A4A-174F-9619-F14EF1CFCE02}"/>
              </a:ext>
            </a:extLst>
          </p:cNvPr>
          <p:cNvGrpSpPr/>
          <p:nvPr/>
        </p:nvGrpSpPr>
        <p:grpSpPr>
          <a:xfrm>
            <a:off x="9309371" y="8382663"/>
            <a:ext cx="1664312" cy="1109541"/>
            <a:chOff x="6640658" y="7769876"/>
            <a:chExt cx="1664312" cy="1109541"/>
          </a:xfrm>
        </p:grpSpPr>
        <p:sp>
          <p:nvSpPr>
            <p:cNvPr id="42" name="六边形 41">
              <a:extLst>
                <a:ext uri="{FF2B5EF4-FFF2-40B4-BE49-F238E27FC236}">
                  <a16:creationId xmlns:a16="http://schemas.microsoft.com/office/drawing/2014/main" id="{79D9A4C3-1F76-2A4F-AA36-24AAE26314F1}"/>
                </a:ext>
              </a:extLst>
            </p:cNvPr>
            <p:cNvSpPr/>
            <p:nvPr/>
          </p:nvSpPr>
          <p:spPr>
            <a:xfrm>
              <a:off x="6640658" y="7769876"/>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六边形 10">
              <a:extLst>
                <a:ext uri="{FF2B5EF4-FFF2-40B4-BE49-F238E27FC236}">
                  <a16:creationId xmlns:a16="http://schemas.microsoft.com/office/drawing/2014/main" id="{F0250A81-E52D-EF4E-9C9A-B62C5AF3429F}"/>
                </a:ext>
              </a:extLst>
            </p:cNvPr>
            <p:cNvSpPr txBox="1"/>
            <p:nvPr/>
          </p:nvSpPr>
          <p:spPr>
            <a:xfrm>
              <a:off x="6871812" y="7923979"/>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solidFill>
                    <a:srgbClr val="FF0000"/>
                  </a:solidFill>
                  <a:latin typeface="Microsoft YaHei" panose="020B0503020204020204" pitchFamily="34" charset="-122"/>
                  <a:ea typeface="Microsoft YaHei" panose="020B0503020204020204" pitchFamily="34" charset="-122"/>
                </a:rPr>
                <a:t>1997</a:t>
              </a:r>
              <a:endParaRPr lang="zh-CN" altLang="en-US" sz="3100" kern="1200" dirty="0">
                <a:solidFill>
                  <a:srgbClr val="FF0000"/>
                </a:solidFill>
                <a:latin typeface="Microsoft YaHei" panose="020B0503020204020204" pitchFamily="34" charset="-122"/>
                <a:ea typeface="Microsoft YaHei" panose="020B0503020204020204" pitchFamily="34" charset="-122"/>
              </a:endParaRPr>
            </a:p>
          </p:txBody>
        </p:sp>
      </p:grpSp>
      <p:grpSp>
        <p:nvGrpSpPr>
          <p:cNvPr id="39" name="组合 38">
            <a:extLst>
              <a:ext uri="{FF2B5EF4-FFF2-40B4-BE49-F238E27FC236}">
                <a16:creationId xmlns:a16="http://schemas.microsoft.com/office/drawing/2014/main" id="{7631F061-26F8-7547-86BC-069B675C1874}"/>
              </a:ext>
            </a:extLst>
          </p:cNvPr>
          <p:cNvGrpSpPr/>
          <p:nvPr/>
        </p:nvGrpSpPr>
        <p:grpSpPr>
          <a:xfrm>
            <a:off x="9309371" y="9936021"/>
            <a:ext cx="1664312" cy="1109541"/>
            <a:chOff x="6640658" y="9323234"/>
            <a:chExt cx="1664312" cy="1109541"/>
          </a:xfrm>
        </p:grpSpPr>
        <p:sp>
          <p:nvSpPr>
            <p:cNvPr id="40" name="六边形 39">
              <a:extLst>
                <a:ext uri="{FF2B5EF4-FFF2-40B4-BE49-F238E27FC236}">
                  <a16:creationId xmlns:a16="http://schemas.microsoft.com/office/drawing/2014/main" id="{835152EC-09E9-B040-AB70-6CA8D940181F}"/>
                </a:ext>
              </a:extLst>
            </p:cNvPr>
            <p:cNvSpPr/>
            <p:nvPr/>
          </p:nvSpPr>
          <p:spPr>
            <a:xfrm>
              <a:off x="6640658" y="9323234"/>
              <a:ext cx="1664312" cy="1109541"/>
            </a:xfrm>
            <a:prstGeom prst="hexag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六边形 12">
              <a:extLst>
                <a:ext uri="{FF2B5EF4-FFF2-40B4-BE49-F238E27FC236}">
                  <a16:creationId xmlns:a16="http://schemas.microsoft.com/office/drawing/2014/main" id="{74DD2798-99D9-494E-8C45-BB623B8DE58F}"/>
                </a:ext>
              </a:extLst>
            </p:cNvPr>
            <p:cNvSpPr txBox="1"/>
            <p:nvPr/>
          </p:nvSpPr>
          <p:spPr>
            <a:xfrm>
              <a:off x="6871812" y="9477337"/>
              <a:ext cx="1202004" cy="8013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latin typeface="Microsoft YaHei" panose="020B0503020204020204" pitchFamily="34" charset="-122"/>
                  <a:ea typeface="Microsoft YaHei" panose="020B0503020204020204" pitchFamily="34" charset="-122"/>
                </a:rPr>
                <a:t>6</a:t>
              </a:r>
              <a:endParaRPr lang="zh-CN" altLang="en-US" sz="3100" kern="1200" dirty="0">
                <a:latin typeface="Microsoft YaHei" panose="020B0503020204020204" pitchFamily="34" charset="-122"/>
                <a:ea typeface="Microsoft YaHei" panose="020B0503020204020204" pitchFamily="34" charset="-122"/>
              </a:endParaRPr>
            </a:p>
          </p:txBody>
        </p:sp>
      </p:grpSp>
      <p:sp>
        <p:nvSpPr>
          <p:cNvPr id="50" name="双中括号 49">
            <a:extLst>
              <a:ext uri="{FF2B5EF4-FFF2-40B4-BE49-F238E27FC236}">
                <a16:creationId xmlns:a16="http://schemas.microsoft.com/office/drawing/2014/main" id="{158EAD8F-5AD3-5B4A-9F44-685410705E71}"/>
              </a:ext>
            </a:extLst>
          </p:cNvPr>
          <p:cNvSpPr/>
          <p:nvPr/>
        </p:nvSpPr>
        <p:spPr>
          <a:xfrm rot="5400000">
            <a:off x="2855128" y="5092404"/>
            <a:ext cx="6316636" cy="2937782"/>
          </a:xfrm>
          <a:prstGeom prst="bracketPair">
            <a:avLst/>
          </a:prstGeom>
          <a:ln>
            <a:solidFill>
              <a:srgbClr val="FF0000"/>
            </a:solid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scene3d>
              <a:camera prst="orthographicFront"/>
              <a:lightRig rig="soft" dir="t">
                <a:rot lat="0" lon="0" rev="15600000"/>
              </a:lightRig>
            </a:scene3d>
            <a:sp3d extrusionH="57150" prstMaterial="softEdge">
              <a:bevelT w="25400" h="38100"/>
            </a:sp3d>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u="none" strike="noStrike" normalizeH="0" baseline="0" dirty="0">
              <a:solidFill>
                <a:schemeClr val="accent4"/>
              </a:solidFill>
              <a:uFillTx/>
              <a:latin typeface="Microsoft YaHei" panose="020B0503020204020204" pitchFamily="34" charset="-122"/>
              <a:ea typeface="Microsoft YaHei" panose="020B0503020204020204" pitchFamily="34" charset="-122"/>
            </a:endParaRPr>
          </a:p>
        </p:txBody>
      </p:sp>
      <p:sp>
        <p:nvSpPr>
          <p:cNvPr id="51" name="双中括号 50">
            <a:extLst>
              <a:ext uri="{FF2B5EF4-FFF2-40B4-BE49-F238E27FC236}">
                <a16:creationId xmlns:a16="http://schemas.microsoft.com/office/drawing/2014/main" id="{34F5F482-9B82-104D-873E-BE68C2AD30DB}"/>
              </a:ext>
            </a:extLst>
          </p:cNvPr>
          <p:cNvSpPr/>
          <p:nvPr/>
        </p:nvSpPr>
        <p:spPr>
          <a:xfrm rot="5400000">
            <a:off x="-571229" y="6839331"/>
            <a:ext cx="6316637" cy="2621437"/>
          </a:xfrm>
          <a:prstGeom prst="bracketPair">
            <a:avLst/>
          </a:prstGeom>
          <a:ln>
            <a:solidFill>
              <a:srgbClr val="FF0000"/>
            </a:solid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scene3d>
              <a:camera prst="orthographicFront"/>
              <a:lightRig rig="soft" dir="t">
                <a:rot lat="0" lon="0" rev="15600000"/>
              </a:lightRig>
            </a:scene3d>
            <a:sp3d extrusionH="57150" prstMaterial="softEdge">
              <a:bevelT w="25400" h="38100"/>
            </a:sp3d>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u="none" strike="noStrike" normalizeH="0" baseline="0" dirty="0">
              <a:solidFill>
                <a:schemeClr val="accent4"/>
              </a:solidFill>
              <a:uFillTx/>
              <a:latin typeface="Microsoft YaHei" panose="020B0503020204020204" pitchFamily="34" charset="-122"/>
              <a:ea typeface="Microsoft YaHei" panose="020B0503020204020204" pitchFamily="34" charset="-122"/>
            </a:endParaRPr>
          </a:p>
        </p:txBody>
      </p:sp>
      <p:sp>
        <p:nvSpPr>
          <p:cNvPr id="52" name="文本框 51">
            <a:extLst>
              <a:ext uri="{FF2B5EF4-FFF2-40B4-BE49-F238E27FC236}">
                <a16:creationId xmlns:a16="http://schemas.microsoft.com/office/drawing/2014/main" id="{0F22B6F7-E41F-324E-8B67-1E1853EBCECA}"/>
              </a:ext>
            </a:extLst>
          </p:cNvPr>
          <p:cNvSpPr txBox="1"/>
          <p:nvPr/>
        </p:nvSpPr>
        <p:spPr>
          <a:xfrm>
            <a:off x="1257134" y="7938846"/>
            <a:ext cx="865618"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u="none" strike="noStrike" cap="none" spc="0" normalizeH="0" baseline="0" dirty="0">
                <a:ln>
                  <a:noFill/>
                </a:ln>
                <a:solidFill>
                  <a:srgbClr val="FF0000"/>
                </a:solidFill>
                <a:effectLst/>
                <a:uFillTx/>
                <a:latin typeface="Microsoft YaHei" panose="020B0503020204020204" pitchFamily="34" charset="-122"/>
                <a:ea typeface="Microsoft YaHei" panose="020B0503020204020204" pitchFamily="34" charset="-122"/>
                <a:sym typeface="Helvetica Neue"/>
              </a:rPr>
              <a:t>128</a:t>
            </a:r>
            <a:endParaRPr kumimoji="0" lang="zh-CN" altLang="en-US" sz="3200" u="none" strike="noStrike" cap="none" spc="0" normalizeH="0" baseline="0" dirty="0">
              <a:ln>
                <a:noFill/>
              </a:ln>
              <a:solidFill>
                <a:srgbClr val="FF0000"/>
              </a:solidFill>
              <a:effectLst/>
              <a:uFillTx/>
              <a:latin typeface="Microsoft YaHei" panose="020B0503020204020204" pitchFamily="34" charset="-122"/>
              <a:ea typeface="Microsoft YaHei" panose="020B0503020204020204" pitchFamily="34" charset="-122"/>
              <a:sym typeface="Helvetica Neue"/>
            </a:endParaRPr>
          </a:p>
        </p:txBody>
      </p:sp>
      <p:sp>
        <p:nvSpPr>
          <p:cNvPr id="54" name="上箭头 53">
            <a:extLst>
              <a:ext uri="{FF2B5EF4-FFF2-40B4-BE49-F238E27FC236}">
                <a16:creationId xmlns:a16="http://schemas.microsoft.com/office/drawing/2014/main" id="{227DE9DD-21B5-0F45-BFF8-B2E522D8C827}"/>
              </a:ext>
            </a:extLst>
          </p:cNvPr>
          <p:cNvSpPr/>
          <p:nvPr/>
        </p:nvSpPr>
        <p:spPr>
          <a:xfrm>
            <a:off x="1582950" y="6109770"/>
            <a:ext cx="193964" cy="679812"/>
          </a:xfrm>
          <a:prstGeom prst="upArrow">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55" name="上箭头 54">
            <a:extLst>
              <a:ext uri="{FF2B5EF4-FFF2-40B4-BE49-F238E27FC236}">
                <a16:creationId xmlns:a16="http://schemas.microsoft.com/office/drawing/2014/main" id="{F3CBD4C4-DF54-2249-9A85-E98969447D24}"/>
              </a:ext>
            </a:extLst>
          </p:cNvPr>
          <p:cNvSpPr/>
          <p:nvPr/>
        </p:nvSpPr>
        <p:spPr>
          <a:xfrm rot="10800000">
            <a:off x="1594419" y="9505609"/>
            <a:ext cx="193964" cy="679812"/>
          </a:xfrm>
          <a:prstGeom prst="upArrow">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56" name="文本框 55">
            <a:extLst>
              <a:ext uri="{FF2B5EF4-FFF2-40B4-BE49-F238E27FC236}">
                <a16:creationId xmlns:a16="http://schemas.microsoft.com/office/drawing/2014/main" id="{E7A60841-D3F6-A147-B53A-0901C14E2800}"/>
              </a:ext>
            </a:extLst>
          </p:cNvPr>
          <p:cNvSpPr txBox="1"/>
          <p:nvPr/>
        </p:nvSpPr>
        <p:spPr>
          <a:xfrm>
            <a:off x="4651498" y="6358495"/>
            <a:ext cx="865618"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u="none" strike="noStrike" cap="none" spc="0" normalizeH="0" baseline="0" dirty="0">
                <a:ln>
                  <a:noFill/>
                </a:ln>
                <a:solidFill>
                  <a:srgbClr val="FF0000"/>
                </a:solidFill>
                <a:effectLst/>
                <a:uFillTx/>
                <a:latin typeface="Microsoft YaHei" panose="020B0503020204020204" pitchFamily="34" charset="-122"/>
                <a:ea typeface="Microsoft YaHei" panose="020B0503020204020204" pitchFamily="34" charset="-122"/>
                <a:sym typeface="Helvetica Neue"/>
              </a:rPr>
              <a:t>128</a:t>
            </a:r>
            <a:endParaRPr kumimoji="0" lang="zh-CN" altLang="en-US" sz="3200" u="none" strike="noStrike" cap="none" spc="0" normalizeH="0" baseline="0" dirty="0">
              <a:ln>
                <a:noFill/>
              </a:ln>
              <a:solidFill>
                <a:srgbClr val="FF0000"/>
              </a:solidFill>
              <a:effectLst/>
              <a:uFillTx/>
              <a:latin typeface="Microsoft YaHei" panose="020B0503020204020204" pitchFamily="34" charset="-122"/>
              <a:ea typeface="Microsoft YaHei" panose="020B0503020204020204" pitchFamily="34" charset="-122"/>
              <a:sym typeface="Helvetica Neue"/>
            </a:endParaRPr>
          </a:p>
        </p:txBody>
      </p:sp>
      <p:sp>
        <p:nvSpPr>
          <p:cNvPr id="57" name="上箭头 56">
            <a:extLst>
              <a:ext uri="{FF2B5EF4-FFF2-40B4-BE49-F238E27FC236}">
                <a16:creationId xmlns:a16="http://schemas.microsoft.com/office/drawing/2014/main" id="{BD9C87DC-1ED8-264B-8350-7C782339696A}"/>
              </a:ext>
            </a:extLst>
          </p:cNvPr>
          <p:cNvSpPr/>
          <p:nvPr/>
        </p:nvSpPr>
        <p:spPr>
          <a:xfrm>
            <a:off x="4977314" y="4529419"/>
            <a:ext cx="193964" cy="679812"/>
          </a:xfrm>
          <a:prstGeom prst="upArrow">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58" name="上箭头 57">
            <a:extLst>
              <a:ext uri="{FF2B5EF4-FFF2-40B4-BE49-F238E27FC236}">
                <a16:creationId xmlns:a16="http://schemas.microsoft.com/office/drawing/2014/main" id="{08D7D4EF-0540-D449-A663-5EDD4E1776D8}"/>
              </a:ext>
            </a:extLst>
          </p:cNvPr>
          <p:cNvSpPr/>
          <p:nvPr/>
        </p:nvSpPr>
        <p:spPr>
          <a:xfrm rot="10800000">
            <a:off x="4988783" y="7925258"/>
            <a:ext cx="193964" cy="679812"/>
          </a:xfrm>
          <a:prstGeom prst="upArrow">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59" name="双中括号 58">
            <a:extLst>
              <a:ext uri="{FF2B5EF4-FFF2-40B4-BE49-F238E27FC236}">
                <a16:creationId xmlns:a16="http://schemas.microsoft.com/office/drawing/2014/main" id="{6C688CEA-491D-0E40-BFA6-F462FDD5B42F}"/>
              </a:ext>
            </a:extLst>
          </p:cNvPr>
          <p:cNvSpPr/>
          <p:nvPr/>
        </p:nvSpPr>
        <p:spPr>
          <a:xfrm rot="5400000">
            <a:off x="5548178" y="5844218"/>
            <a:ext cx="7990523" cy="2937782"/>
          </a:xfrm>
          <a:prstGeom prst="bracketPair">
            <a:avLst/>
          </a:prstGeom>
          <a:ln>
            <a:solidFill>
              <a:srgbClr val="FF0000"/>
            </a:solid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scene3d>
              <a:camera prst="orthographicFront"/>
              <a:lightRig rig="soft" dir="t">
                <a:rot lat="0" lon="0" rev="15600000"/>
              </a:lightRig>
            </a:scene3d>
            <a:sp3d extrusionH="57150" prstMaterial="softEdge">
              <a:bevelT w="25400" h="38100"/>
            </a:sp3d>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u="none" strike="noStrike" normalizeH="0" baseline="0" dirty="0">
              <a:solidFill>
                <a:schemeClr val="accent4"/>
              </a:solidFill>
              <a:uFillTx/>
              <a:latin typeface="Microsoft YaHei" panose="020B0503020204020204" pitchFamily="34" charset="-122"/>
              <a:ea typeface="Microsoft YaHei" panose="020B0503020204020204" pitchFamily="34" charset="-122"/>
            </a:endParaRPr>
          </a:p>
        </p:txBody>
      </p:sp>
      <p:sp>
        <p:nvSpPr>
          <p:cNvPr id="60" name="文本框 59">
            <a:extLst>
              <a:ext uri="{FF2B5EF4-FFF2-40B4-BE49-F238E27FC236}">
                <a16:creationId xmlns:a16="http://schemas.microsoft.com/office/drawing/2014/main" id="{48200464-FCC1-1748-A951-80CC8163D52D}"/>
              </a:ext>
            </a:extLst>
          </p:cNvPr>
          <p:cNvSpPr txBox="1"/>
          <p:nvPr/>
        </p:nvSpPr>
        <p:spPr>
          <a:xfrm>
            <a:off x="8148495" y="7077111"/>
            <a:ext cx="865618"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u="none" strike="noStrike" cap="none" spc="0" normalizeH="0" baseline="0" dirty="0">
                <a:ln>
                  <a:noFill/>
                </a:ln>
                <a:solidFill>
                  <a:srgbClr val="FF0000"/>
                </a:solidFill>
                <a:effectLst/>
                <a:uFillTx/>
                <a:latin typeface="Microsoft YaHei" panose="020B0503020204020204" pitchFamily="34" charset="-122"/>
                <a:ea typeface="Microsoft YaHei" panose="020B0503020204020204" pitchFamily="34" charset="-122"/>
                <a:sym typeface="Helvetica Neue"/>
              </a:rPr>
              <a:t>128</a:t>
            </a:r>
            <a:endParaRPr kumimoji="0" lang="zh-CN" altLang="en-US" sz="3200" u="none" strike="noStrike" cap="none" spc="0" normalizeH="0" baseline="0" dirty="0">
              <a:ln>
                <a:noFill/>
              </a:ln>
              <a:solidFill>
                <a:srgbClr val="FF0000"/>
              </a:solidFill>
              <a:effectLst/>
              <a:uFillTx/>
              <a:latin typeface="Microsoft YaHei" panose="020B0503020204020204" pitchFamily="34" charset="-122"/>
              <a:ea typeface="Microsoft YaHei" panose="020B0503020204020204" pitchFamily="34" charset="-122"/>
              <a:sym typeface="Helvetica Neue"/>
            </a:endParaRPr>
          </a:p>
        </p:txBody>
      </p:sp>
      <p:sp>
        <p:nvSpPr>
          <p:cNvPr id="62" name="上箭头 61">
            <a:extLst>
              <a:ext uri="{FF2B5EF4-FFF2-40B4-BE49-F238E27FC236}">
                <a16:creationId xmlns:a16="http://schemas.microsoft.com/office/drawing/2014/main" id="{9EC54C21-2DF0-6645-AD4D-AC9DFFE92D04}"/>
              </a:ext>
            </a:extLst>
          </p:cNvPr>
          <p:cNvSpPr/>
          <p:nvPr/>
        </p:nvSpPr>
        <p:spPr>
          <a:xfrm rot="10800000">
            <a:off x="8538101" y="9060378"/>
            <a:ext cx="182495" cy="679812"/>
          </a:xfrm>
          <a:prstGeom prst="upArrow">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63" name="上箭头 62">
            <a:extLst>
              <a:ext uri="{FF2B5EF4-FFF2-40B4-BE49-F238E27FC236}">
                <a16:creationId xmlns:a16="http://schemas.microsoft.com/office/drawing/2014/main" id="{FDD069A8-94BD-FB4D-B112-E661B67B4947}"/>
              </a:ext>
            </a:extLst>
          </p:cNvPr>
          <p:cNvSpPr/>
          <p:nvPr/>
        </p:nvSpPr>
        <p:spPr>
          <a:xfrm>
            <a:off x="8534665" y="5001643"/>
            <a:ext cx="182495" cy="679812"/>
          </a:xfrm>
          <a:prstGeom prst="upArrow">
            <a:avLst/>
          </a:prstGeom>
          <a:solidFill>
            <a:srgbClr val="FF0000"/>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65" name="文本框 64">
            <a:extLst>
              <a:ext uri="{FF2B5EF4-FFF2-40B4-BE49-F238E27FC236}">
                <a16:creationId xmlns:a16="http://schemas.microsoft.com/office/drawing/2014/main" id="{819AAA2D-6B96-5E48-AA89-F10B69C34956}"/>
              </a:ext>
            </a:extLst>
          </p:cNvPr>
          <p:cNvSpPr txBox="1"/>
          <p:nvPr/>
        </p:nvSpPr>
        <p:spPr>
          <a:xfrm>
            <a:off x="-13400238" y="-3338645"/>
            <a:ext cx="144330"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66" name="1.1 内容标题">
            <a:extLst>
              <a:ext uri="{FF2B5EF4-FFF2-40B4-BE49-F238E27FC236}">
                <a16:creationId xmlns:a16="http://schemas.microsoft.com/office/drawing/2014/main" id="{B0856B6B-8AAC-F448-ABC2-3196D8DBF5D8}"/>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模型融合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序列</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84785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2.2  大类标题">
            <a:extLst>
              <a:ext uri="{FF2B5EF4-FFF2-40B4-BE49-F238E27FC236}">
                <a16:creationId xmlns:a16="http://schemas.microsoft.com/office/drawing/2014/main" id="{8AFA05BD-6083-43B3-AA92-C5404A785F79}"/>
              </a:ext>
            </a:extLst>
          </p:cNvPr>
          <p:cNvSpPr txBox="1"/>
          <p:nvPr/>
        </p:nvSpPr>
        <p:spPr>
          <a:xfrm>
            <a:off x="6140468" y="7841378"/>
            <a:ext cx="862411" cy="575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r>
              <a:rPr lang="en-US" altLang="zh-CN" sz="2800" dirty="0">
                <a:latin typeface="Microsoft YaHei" panose="020B0503020204020204" pitchFamily="34" charset="-122"/>
                <a:ea typeface="Microsoft YaHei" panose="020B0503020204020204" pitchFamily="34" charset="-122"/>
              </a:rPr>
              <a:t>4</a:t>
            </a:r>
            <a:r>
              <a:rPr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3</a:t>
            </a:r>
            <a:r>
              <a:rPr sz="2800" dirty="0">
                <a:latin typeface="Microsoft YaHei" panose="020B0503020204020204" pitchFamily="34" charset="-122"/>
                <a:ea typeface="Microsoft YaHei" panose="020B0503020204020204" pitchFamily="34" charset="-122"/>
              </a:rPr>
              <a:t>  </a:t>
            </a:r>
          </a:p>
        </p:txBody>
      </p:sp>
      <p:grpSp>
        <p:nvGrpSpPr>
          <p:cNvPr id="3" name="组合 2">
            <a:extLst>
              <a:ext uri="{FF2B5EF4-FFF2-40B4-BE49-F238E27FC236}">
                <a16:creationId xmlns:a16="http://schemas.microsoft.com/office/drawing/2014/main" id="{69ED96AC-6302-45FF-9663-C8A817CF7F06}"/>
              </a:ext>
            </a:extLst>
          </p:cNvPr>
          <p:cNvGrpSpPr/>
          <p:nvPr/>
        </p:nvGrpSpPr>
        <p:grpSpPr>
          <a:xfrm>
            <a:off x="0" y="0"/>
            <a:ext cx="24384000" cy="13716000"/>
            <a:chOff x="-14745" y="-13071"/>
            <a:chExt cx="24384000" cy="13716000"/>
          </a:xfrm>
        </p:grpSpPr>
        <p:pic>
          <p:nvPicPr>
            <p:cNvPr id="124" name="图像" descr="图像"/>
            <p:cNvPicPr>
              <a:picLocks noChangeAspect="1"/>
            </p:cNvPicPr>
            <p:nvPr/>
          </p:nvPicPr>
          <p:blipFill>
            <a:blip r:embed="rId3"/>
            <a:stretch>
              <a:fillRect/>
            </a:stretch>
          </p:blipFill>
          <p:spPr>
            <a:xfrm>
              <a:off x="-14745" y="-13071"/>
              <a:ext cx="24384000" cy="13716000"/>
            </a:xfrm>
            <a:prstGeom prst="rect">
              <a:avLst/>
            </a:prstGeom>
            <a:ln w="12700">
              <a:miter lim="400000"/>
            </a:ln>
          </p:spPr>
        </p:pic>
        <p:grpSp>
          <p:nvGrpSpPr>
            <p:cNvPr id="2" name="组合 1">
              <a:extLst>
                <a:ext uri="{FF2B5EF4-FFF2-40B4-BE49-F238E27FC236}">
                  <a16:creationId xmlns:a16="http://schemas.microsoft.com/office/drawing/2014/main" id="{83A1EE39-583D-4A82-B6E2-FC6050FE5E01}"/>
                </a:ext>
              </a:extLst>
            </p:cNvPr>
            <p:cNvGrpSpPr/>
            <p:nvPr/>
          </p:nvGrpSpPr>
          <p:grpSpPr>
            <a:xfrm>
              <a:off x="1384131" y="5992811"/>
              <a:ext cx="6934495" cy="4631369"/>
              <a:chOff x="1384131" y="5992811"/>
              <a:chExt cx="6934495" cy="4631369"/>
            </a:xfrm>
          </p:grpSpPr>
          <p:sp>
            <p:nvSpPr>
              <p:cNvPr id="128" name="2.0  大类标题"/>
              <p:cNvSpPr txBox="1"/>
              <p:nvPr/>
            </p:nvSpPr>
            <p:spPr>
              <a:xfrm>
                <a:off x="1470695" y="5992811"/>
                <a:ext cx="2398087"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3100">
                    <a:solidFill>
                      <a:srgbClr val="6AE5E6"/>
                    </a:solidFill>
                    <a:latin typeface="Source Han Sans CN Medium"/>
                    <a:ea typeface="Source Han Sans CN Medium"/>
                    <a:cs typeface="Source Han Sans CN Medium"/>
                    <a:sym typeface="Source Han Sans CN Medium"/>
                  </a:defRPr>
                </a:lvl1pPr>
              </a:lstStyle>
              <a:p>
                <a:r>
                  <a:rPr lang="en-US" altLang="zh-CN" sz="3600" dirty="0">
                    <a:latin typeface="Microsoft YaHei" panose="020B0503020204020204" pitchFamily="34" charset="-122"/>
                  </a:rPr>
                  <a:t>1 </a:t>
                </a:r>
                <a:r>
                  <a:rPr lang="zh-CN" altLang="en-US" sz="3600" dirty="0">
                    <a:latin typeface="Microsoft YaHei" panose="020B0503020204020204" pitchFamily="34" charset="-122"/>
                  </a:rPr>
                  <a:t>赛题理解</a:t>
                </a:r>
                <a:endParaRPr sz="3600" dirty="0">
                  <a:latin typeface="Microsoft YaHei" panose="020B0503020204020204" pitchFamily="34" charset="-122"/>
                </a:endParaRPr>
              </a:p>
            </p:txBody>
          </p:sp>
          <p:sp>
            <p:nvSpPr>
              <p:cNvPr id="129" name="2.1  大类标题"/>
              <p:cNvSpPr txBox="1"/>
              <p:nvPr/>
            </p:nvSpPr>
            <p:spPr>
              <a:xfrm>
                <a:off x="6125722" y="7042832"/>
                <a:ext cx="2192904" cy="575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r>
                  <a:rPr lang="en-US" altLang="zh-CN" sz="2800" dirty="0">
                    <a:latin typeface="Microsoft YaHei" panose="020B0503020204020204" pitchFamily="34" charset="-122"/>
                    <a:ea typeface="Microsoft YaHei" panose="020B0503020204020204" pitchFamily="34" charset="-122"/>
                  </a:rPr>
                  <a:t>3</a:t>
                </a:r>
                <a:r>
                  <a:rPr sz="2800" dirty="0">
                    <a:latin typeface="Microsoft YaHei" panose="020B0503020204020204" pitchFamily="34" charset="-122"/>
                    <a:ea typeface="Microsoft YaHei" panose="020B0503020204020204" pitchFamily="34" charset="-122"/>
                  </a:rPr>
                  <a:t>.1 </a:t>
                </a:r>
                <a:r>
                  <a:rPr lang="zh-CN" altLang="en-US" sz="2800" dirty="0">
                    <a:latin typeface="Microsoft YaHei" panose="020B0503020204020204" pitchFamily="34" charset="-122"/>
                    <a:ea typeface="Microsoft YaHei" panose="020B0503020204020204" pitchFamily="34" charset="-122"/>
                  </a:rPr>
                  <a:t>建模方案</a:t>
                </a:r>
                <a:endParaRPr sz="2800" dirty="0">
                  <a:latin typeface="Microsoft YaHei" panose="020B0503020204020204" pitchFamily="34" charset="-122"/>
                  <a:ea typeface="Microsoft YaHei" panose="020B0503020204020204" pitchFamily="34" charset="-122"/>
                </a:endParaRPr>
              </a:p>
            </p:txBody>
          </p:sp>
          <p:sp>
            <p:nvSpPr>
              <p:cNvPr id="130" name="2.2  大类标题"/>
              <p:cNvSpPr txBox="1"/>
              <p:nvPr/>
            </p:nvSpPr>
            <p:spPr>
              <a:xfrm>
                <a:off x="6125722" y="7599507"/>
                <a:ext cx="2192904" cy="575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r>
                  <a:rPr lang="en-US" altLang="zh-CN" sz="2800" dirty="0">
                    <a:latin typeface="Microsoft YaHei" panose="020B0503020204020204" pitchFamily="34" charset="-122"/>
                    <a:ea typeface="Microsoft YaHei" panose="020B0503020204020204" pitchFamily="34" charset="-122"/>
                  </a:rPr>
                  <a:t>3</a:t>
                </a:r>
                <a:r>
                  <a:rPr sz="2800" dirty="0">
                    <a:latin typeface="Microsoft YaHei" panose="020B0503020204020204" pitchFamily="34" charset="-122"/>
                    <a:ea typeface="Microsoft YaHei" panose="020B0503020204020204" pitchFamily="34" charset="-122"/>
                  </a:rPr>
                  <a:t>.2 </a:t>
                </a:r>
                <a:r>
                  <a:rPr lang="zh-CN" altLang="en-US" sz="2800" dirty="0">
                    <a:latin typeface="Microsoft YaHei" panose="020B0503020204020204" pitchFamily="34" charset="-122"/>
                    <a:ea typeface="Microsoft YaHei" panose="020B0503020204020204" pitchFamily="34" charset="-122"/>
                  </a:rPr>
                  <a:t>模型融合</a:t>
                </a:r>
                <a:endParaRPr sz="2800" dirty="0">
                  <a:latin typeface="Microsoft YaHei" panose="020B0503020204020204" pitchFamily="34" charset="-122"/>
                  <a:ea typeface="Microsoft YaHei" panose="020B0503020204020204" pitchFamily="34" charset="-122"/>
                </a:endParaRPr>
              </a:p>
            </p:txBody>
          </p:sp>
          <p:sp>
            <p:nvSpPr>
              <p:cNvPr id="15" name="2.1  大类标题">
                <a:extLst>
                  <a:ext uri="{FF2B5EF4-FFF2-40B4-BE49-F238E27FC236}">
                    <a16:creationId xmlns:a16="http://schemas.microsoft.com/office/drawing/2014/main" id="{30059515-140A-4659-97A6-CAEA4A2B6E2A}"/>
                  </a:ext>
                </a:extLst>
              </p:cNvPr>
              <p:cNvSpPr txBox="1"/>
              <p:nvPr/>
            </p:nvSpPr>
            <p:spPr>
              <a:xfrm>
                <a:off x="1384131" y="9527057"/>
                <a:ext cx="2192903" cy="575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r>
                  <a:rPr lang="en-US" altLang="zh-CN" sz="2800" dirty="0">
                    <a:latin typeface="Microsoft YaHei" panose="020B0503020204020204" pitchFamily="34" charset="-122"/>
                    <a:ea typeface="Microsoft YaHei" panose="020B0503020204020204" pitchFamily="34" charset="-122"/>
                  </a:rPr>
                  <a:t>2</a:t>
                </a:r>
                <a:r>
                  <a:rPr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特征工程</a:t>
                </a:r>
                <a:endParaRPr sz="2800" dirty="0">
                  <a:latin typeface="Microsoft YaHei" panose="020B0503020204020204" pitchFamily="34" charset="-122"/>
                  <a:ea typeface="Microsoft YaHei" panose="020B0503020204020204" pitchFamily="34" charset="-122"/>
                </a:endParaRPr>
              </a:p>
            </p:txBody>
          </p:sp>
          <p:sp>
            <p:nvSpPr>
              <p:cNvPr id="16" name="2.1  大类标题">
                <a:extLst>
                  <a:ext uri="{FF2B5EF4-FFF2-40B4-BE49-F238E27FC236}">
                    <a16:creationId xmlns:a16="http://schemas.microsoft.com/office/drawing/2014/main" id="{3D67E108-A568-4154-8643-D910F3552D06}"/>
                  </a:ext>
                </a:extLst>
              </p:cNvPr>
              <p:cNvSpPr txBox="1"/>
              <p:nvPr/>
            </p:nvSpPr>
            <p:spPr>
              <a:xfrm>
                <a:off x="1384131" y="10049028"/>
                <a:ext cx="1474758" cy="575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r>
                  <a:rPr lang="en-US" altLang="zh-CN" sz="2800" dirty="0">
                    <a:latin typeface="Microsoft YaHei" panose="020B0503020204020204" pitchFamily="34" charset="-122"/>
                    <a:ea typeface="Microsoft YaHei" panose="020B0503020204020204" pitchFamily="34" charset="-122"/>
                  </a:rPr>
                  <a:t>2</a:t>
                </a:r>
                <a:r>
                  <a:rPr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2 </a:t>
                </a:r>
                <a:r>
                  <a:rPr lang="zh-CN" altLang="en-US" sz="2800" dirty="0">
                    <a:latin typeface="Microsoft YaHei" panose="020B0503020204020204" pitchFamily="34" charset="-122"/>
                    <a:ea typeface="Microsoft YaHei" panose="020B0503020204020204" pitchFamily="34" charset="-122"/>
                  </a:rPr>
                  <a:t>模型</a:t>
                </a:r>
                <a:endParaRPr sz="2800" dirty="0">
                  <a:latin typeface="Microsoft YaHei" panose="020B0503020204020204" pitchFamily="34" charset="-122"/>
                  <a:ea typeface="Microsoft YaHei" panose="020B0503020204020204" pitchFamily="34" charset="-122"/>
                </a:endParaRPr>
              </a:p>
            </p:txBody>
          </p:sp>
        </p:grpSp>
        <p:sp>
          <p:nvSpPr>
            <p:cNvPr id="12" name="1.0  大类标题">
              <a:extLst>
                <a:ext uri="{FF2B5EF4-FFF2-40B4-BE49-F238E27FC236}">
                  <a16:creationId xmlns:a16="http://schemas.microsoft.com/office/drawing/2014/main" id="{D9FF7C2F-17A9-4C39-9998-A30C4E9BDB32}"/>
                </a:ext>
              </a:extLst>
            </p:cNvPr>
            <p:cNvSpPr txBox="1"/>
            <p:nvPr/>
          </p:nvSpPr>
          <p:spPr>
            <a:xfrm>
              <a:off x="6125722" y="5992810"/>
              <a:ext cx="130163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100">
                  <a:solidFill>
                    <a:srgbClr val="6AE5E6"/>
                  </a:solidFill>
                  <a:latin typeface="Source Han Sans CN Medium"/>
                  <a:ea typeface="Source Han Sans CN Medium"/>
                  <a:cs typeface="Source Han Sans CN Medium"/>
                </a:defRPr>
              </a:lvl1pPr>
            </a:lstStyle>
            <a:p>
              <a:r>
                <a:rPr lang="en-US" altLang="zh-CN" sz="3600" dirty="0">
                  <a:latin typeface="Microsoft YaHei" panose="020B0503020204020204" pitchFamily="34" charset="-122"/>
                </a:rPr>
                <a:t>3 NN</a:t>
              </a:r>
              <a:endParaRPr lang="zh-CN" altLang="en-US" sz="3600" dirty="0">
                <a:latin typeface="Microsoft YaHei" panose="020B0503020204020204" pitchFamily="34" charset="-122"/>
              </a:endParaRPr>
            </a:p>
          </p:txBody>
        </p:sp>
        <p:sp>
          <p:nvSpPr>
            <p:cNvPr id="13" name="1.0  大类标题">
              <a:extLst>
                <a:ext uri="{FF2B5EF4-FFF2-40B4-BE49-F238E27FC236}">
                  <a16:creationId xmlns:a16="http://schemas.microsoft.com/office/drawing/2014/main" id="{57292050-FB23-4511-BC80-7D2FD1746C31}"/>
                </a:ext>
              </a:extLst>
            </p:cNvPr>
            <p:cNvSpPr txBox="1"/>
            <p:nvPr/>
          </p:nvSpPr>
          <p:spPr>
            <a:xfrm>
              <a:off x="6125722" y="9527944"/>
              <a:ext cx="2398087"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100">
                  <a:solidFill>
                    <a:srgbClr val="6AE5E6"/>
                  </a:solidFill>
                  <a:latin typeface="Source Han Sans CN Medium"/>
                  <a:ea typeface="Source Han Sans CN Medium"/>
                  <a:cs typeface="Source Han Sans CN Medium"/>
                </a:defRPr>
              </a:lvl1pPr>
            </a:lstStyle>
            <a:p>
              <a:r>
                <a:rPr lang="en-US" altLang="zh-CN" sz="3600" dirty="0">
                  <a:latin typeface="Microsoft YaHei" panose="020B0503020204020204" pitchFamily="34" charset="-122"/>
                </a:rPr>
                <a:t>5 </a:t>
              </a:r>
              <a:r>
                <a:rPr lang="zh-CN" altLang="en-US" sz="3600" dirty="0">
                  <a:latin typeface="Microsoft YaHei" panose="020B0503020204020204" pitchFamily="34" charset="-122"/>
                </a:rPr>
                <a:t>其他方案</a:t>
              </a:r>
            </a:p>
          </p:txBody>
        </p:sp>
      </p:grpSp>
      <p:sp>
        <p:nvSpPr>
          <p:cNvPr id="11" name="1.0  大类标题">
            <a:extLst>
              <a:ext uri="{FF2B5EF4-FFF2-40B4-BE49-F238E27FC236}">
                <a16:creationId xmlns:a16="http://schemas.microsoft.com/office/drawing/2014/main" id="{0D609F49-DEF3-4B8A-B1F3-865781902B83}"/>
              </a:ext>
            </a:extLst>
          </p:cNvPr>
          <p:cNvSpPr txBox="1"/>
          <p:nvPr/>
        </p:nvSpPr>
        <p:spPr>
          <a:xfrm>
            <a:off x="1398876" y="8512726"/>
            <a:ext cx="2571213"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100">
                <a:solidFill>
                  <a:srgbClr val="6AE5E6"/>
                </a:solidFill>
                <a:latin typeface="Source Han Sans CN Medium"/>
                <a:ea typeface="Source Han Sans CN Medium"/>
                <a:cs typeface="Source Han Sans CN Medium"/>
              </a:defRPr>
            </a:lvl1pPr>
          </a:lstStyle>
          <a:p>
            <a:r>
              <a:rPr lang="en-US" altLang="zh-CN" sz="3600" dirty="0">
                <a:latin typeface="Microsoft YaHei" panose="020B0503020204020204" pitchFamily="34" charset="-122"/>
              </a:rPr>
              <a:t>2 </a:t>
            </a:r>
            <a:r>
              <a:rPr lang="en-US" altLang="zh-CN" sz="3600" dirty="0" err="1">
                <a:latin typeface="Microsoft YaHei" panose="020B0503020204020204" pitchFamily="34" charset="-122"/>
              </a:rPr>
              <a:t>lightgbm</a:t>
            </a:r>
            <a:endParaRPr lang="zh-CN" altLang="en-US" sz="3600" dirty="0">
              <a:latin typeface="Microsoft YaHei" panose="020B0503020204020204" pitchFamily="34" charset="-122"/>
            </a:endParaRPr>
          </a:p>
        </p:txBody>
      </p:sp>
      <p:sp>
        <p:nvSpPr>
          <p:cNvPr id="20" name="2.1  大类标题">
            <a:extLst>
              <a:ext uri="{FF2B5EF4-FFF2-40B4-BE49-F238E27FC236}">
                <a16:creationId xmlns:a16="http://schemas.microsoft.com/office/drawing/2014/main" id="{88AA061A-3E98-E843-8D5A-2DF5C34357BC}"/>
              </a:ext>
            </a:extLst>
          </p:cNvPr>
          <p:cNvSpPr txBox="1"/>
          <p:nvPr/>
        </p:nvSpPr>
        <p:spPr>
          <a:xfrm>
            <a:off x="1485440" y="7033283"/>
            <a:ext cx="2192904" cy="575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r>
              <a:rPr lang="en-US" altLang="zh-CN" sz="2800" dirty="0">
                <a:latin typeface="Microsoft YaHei" panose="020B0503020204020204" pitchFamily="34" charset="-122"/>
                <a:ea typeface="Microsoft YaHei" panose="020B0503020204020204" pitchFamily="34" charset="-122"/>
              </a:rPr>
              <a:t>1.1</a:t>
            </a:r>
            <a:r>
              <a:rPr lang="zh-CN" altLang="en-US" sz="2800" dirty="0">
                <a:latin typeface="Microsoft YaHei" panose="020B0503020204020204" pitchFamily="34" charset="-122"/>
                <a:ea typeface="Microsoft YaHei" panose="020B0503020204020204" pitchFamily="34" charset="-122"/>
              </a:rPr>
              <a:t> 赛题价值</a:t>
            </a:r>
            <a:endParaRPr sz="2800" dirty="0">
              <a:latin typeface="Microsoft YaHei" panose="020B0503020204020204" pitchFamily="34" charset="-122"/>
              <a:ea typeface="Microsoft YaHei" panose="020B0503020204020204" pitchFamily="34" charset="-122"/>
            </a:endParaRPr>
          </a:p>
        </p:txBody>
      </p:sp>
      <p:sp>
        <p:nvSpPr>
          <p:cNvPr id="21" name="2.1  大类标题">
            <a:extLst>
              <a:ext uri="{FF2B5EF4-FFF2-40B4-BE49-F238E27FC236}">
                <a16:creationId xmlns:a16="http://schemas.microsoft.com/office/drawing/2014/main" id="{F62006DC-C816-1645-9A6A-9762FB085E0A}"/>
              </a:ext>
            </a:extLst>
          </p:cNvPr>
          <p:cNvSpPr txBox="1"/>
          <p:nvPr/>
        </p:nvSpPr>
        <p:spPr>
          <a:xfrm>
            <a:off x="1485440" y="7553802"/>
            <a:ext cx="2192904" cy="575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r>
              <a:rPr lang="en-US" altLang="zh-CN" sz="2800" dirty="0">
                <a:latin typeface="Microsoft YaHei" panose="020B0503020204020204" pitchFamily="34" charset="-122"/>
                <a:ea typeface="Microsoft YaHei" panose="020B0503020204020204" pitchFamily="34" charset="-122"/>
              </a:rPr>
              <a:t>1</a:t>
            </a:r>
            <a:r>
              <a:rPr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2 </a:t>
            </a:r>
            <a:r>
              <a:rPr lang="zh-CN" altLang="en-US" sz="2800" dirty="0">
                <a:latin typeface="Microsoft YaHei" panose="020B0503020204020204" pitchFamily="34" charset="-122"/>
                <a:ea typeface="Microsoft YaHei" panose="020B0503020204020204" pitchFamily="34" charset="-122"/>
              </a:rPr>
              <a:t>赛题描述</a:t>
            </a:r>
            <a:endParaRPr sz="2800" dirty="0">
              <a:latin typeface="Microsoft YaHei" panose="020B0503020204020204" pitchFamily="34" charset="-122"/>
              <a:ea typeface="Microsoft YaHei" panose="020B0503020204020204" pitchFamily="34" charset="-122"/>
            </a:endParaRPr>
          </a:p>
        </p:txBody>
      </p:sp>
      <p:sp>
        <p:nvSpPr>
          <p:cNvPr id="22" name="1.0  大类标题">
            <a:extLst>
              <a:ext uri="{FF2B5EF4-FFF2-40B4-BE49-F238E27FC236}">
                <a16:creationId xmlns:a16="http://schemas.microsoft.com/office/drawing/2014/main" id="{38BC342E-334F-0B4F-AF50-3E4AAA0725AA}"/>
              </a:ext>
            </a:extLst>
          </p:cNvPr>
          <p:cNvSpPr txBox="1"/>
          <p:nvPr/>
        </p:nvSpPr>
        <p:spPr>
          <a:xfrm>
            <a:off x="6140467" y="8512725"/>
            <a:ext cx="2859753"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100">
                <a:solidFill>
                  <a:srgbClr val="6AE5E6"/>
                </a:solidFill>
                <a:latin typeface="Source Han Sans CN Medium"/>
                <a:ea typeface="Source Han Sans CN Medium"/>
                <a:cs typeface="Source Han Sans CN Medium"/>
              </a:defRPr>
            </a:lvl1pPr>
          </a:lstStyle>
          <a:p>
            <a:r>
              <a:rPr lang="en-US" altLang="zh-CN" sz="3600" dirty="0">
                <a:latin typeface="Microsoft YaHei" panose="020B0503020204020204" pitchFamily="34" charset="-122"/>
              </a:rPr>
              <a:t>4 </a:t>
            </a:r>
            <a:r>
              <a:rPr lang="zh-CN" altLang="en-US" sz="3600" dirty="0">
                <a:latin typeface="Microsoft YaHei" panose="020B0503020204020204" pitchFamily="34" charset="-122"/>
              </a:rPr>
              <a:t>总结与思考</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0F58D5-113A-8849-BD96-BF0793A41F69}"/>
              </a:ext>
            </a:extLst>
          </p:cNvPr>
          <p:cNvSpPr/>
          <p:nvPr/>
        </p:nvSpPr>
        <p:spPr>
          <a:xfrm>
            <a:off x="1357745" y="2920656"/>
            <a:ext cx="19146982" cy="3046988"/>
          </a:xfrm>
          <a:prstGeom prst="rect">
            <a:avLst/>
          </a:prstGeom>
        </p:spPr>
        <p:txBody>
          <a:bodyPr wrap="square">
            <a:spAutoFit/>
          </a:bodyPr>
          <a:lstStyle/>
          <a:p>
            <a:pPr marL="457200" indent="-457200" algn="l">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我们训练了多种模型，不同的模型之间有一定的差异性，融合起来有一定收益。</a:t>
            </a:r>
            <a:endParaRPr lang="en-US" altLang="zh-CN" dirty="0">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具体来说：最后使用的模型包括双层双向</a:t>
            </a:r>
            <a:r>
              <a:rPr lang="en" altLang="zh-CN" dirty="0" err="1">
                <a:latin typeface="Microsoft YaHei" panose="020B0503020204020204" pitchFamily="34" charset="-122"/>
                <a:ea typeface="Microsoft YaHei" panose="020B0503020204020204" pitchFamily="34" charset="-122"/>
              </a:rPr>
              <a:t>lstm</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单层</a:t>
            </a:r>
            <a:r>
              <a:rPr lang="en" altLang="zh-CN"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单层双向</a:t>
            </a:r>
            <a:r>
              <a:rPr lang="en" altLang="zh-CN" dirty="0" err="1">
                <a:latin typeface="Microsoft YaHei" panose="020B0503020204020204" pitchFamily="34" charset="-122"/>
                <a:ea typeface="Microsoft YaHei" panose="020B0503020204020204" pitchFamily="34" charset="-122"/>
              </a:rPr>
              <a:t>lstm</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单层</a:t>
            </a:r>
            <a:r>
              <a:rPr lang="en" altLang="zh-CN"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双层双向</a:t>
            </a:r>
            <a:r>
              <a:rPr lang="en" altLang="zh-CN" dirty="0" err="1">
                <a:latin typeface="Microsoft YaHei" panose="020B0503020204020204" pitchFamily="34" charset="-122"/>
                <a:ea typeface="Microsoft YaHei" panose="020B0503020204020204" pitchFamily="34" charset="-122"/>
              </a:rPr>
              <a:t>lstm</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双层</a:t>
            </a:r>
            <a:r>
              <a:rPr lang="en" altLang="zh-CN" dirty="0">
                <a:latin typeface="Microsoft YaHei" panose="020B0503020204020204" pitchFamily="34" charset="-122"/>
                <a:ea typeface="Microsoft YaHei" panose="020B0503020204020204" pitchFamily="34" charset="-122"/>
              </a:rPr>
              <a:t>transformer</a:t>
            </a:r>
            <a:r>
              <a:rPr lang="zh-CN" altLang="en" dirty="0">
                <a:latin typeface="Microsoft YaHei" panose="020B0503020204020204" pitchFamily="34" charset="-122"/>
                <a:ea typeface="Microsoft YaHei" panose="020B0503020204020204" pitchFamily="34" charset="-122"/>
              </a:rPr>
              <a:t>、</a:t>
            </a:r>
            <a:r>
              <a:rPr lang="en" altLang="zh-CN" dirty="0" err="1">
                <a:latin typeface="Microsoft YaHei" panose="020B0503020204020204" pitchFamily="34" charset="-122"/>
                <a:ea typeface="Microsoft YaHei" panose="020B0503020204020204" pitchFamily="34" charset="-122"/>
              </a:rPr>
              <a:t>dnn</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下面介绍有代表性的三个例子。</a:t>
            </a:r>
            <a:endParaRPr lang="en-US" altLang="zh-CN" dirty="0">
              <a:solidFill>
                <a:srgbClr val="333333"/>
              </a:solidFill>
              <a:latin typeface="Microsoft YaHei" panose="020B0503020204020204" pitchFamily="34" charset="-122"/>
              <a:ea typeface="Microsoft YaHei" panose="020B0503020204020204" pitchFamily="34" charset="-122"/>
            </a:endParaRPr>
          </a:p>
        </p:txBody>
      </p:sp>
      <p:sp>
        <p:nvSpPr>
          <p:cNvPr id="4" name="1.1 内容标题">
            <a:extLst>
              <a:ext uri="{FF2B5EF4-FFF2-40B4-BE49-F238E27FC236}">
                <a16:creationId xmlns:a16="http://schemas.microsoft.com/office/drawing/2014/main" id="{20933277-C680-314B-A0AB-856A1EE50829}"/>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模型融合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051636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右箭头 76">
            <a:extLst>
              <a:ext uri="{FF2B5EF4-FFF2-40B4-BE49-F238E27FC236}">
                <a16:creationId xmlns:a16="http://schemas.microsoft.com/office/drawing/2014/main" id="{11BE1C05-0119-604B-870F-4BA6972D34AC}"/>
              </a:ext>
            </a:extLst>
          </p:cNvPr>
          <p:cNvSpPr/>
          <p:nvPr/>
        </p:nvSpPr>
        <p:spPr>
          <a:xfrm rot="11128778">
            <a:off x="8711902" y="9877668"/>
            <a:ext cx="6050390" cy="100356"/>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3" name="右箭头 42">
            <a:extLst>
              <a:ext uri="{FF2B5EF4-FFF2-40B4-BE49-F238E27FC236}">
                <a16:creationId xmlns:a16="http://schemas.microsoft.com/office/drawing/2014/main" id="{8AA284C5-4D51-E542-BCCE-0074542F0A18}"/>
              </a:ext>
            </a:extLst>
          </p:cNvPr>
          <p:cNvSpPr/>
          <p:nvPr/>
        </p:nvSpPr>
        <p:spPr>
          <a:xfrm rot="21270107">
            <a:off x="7977522" y="9791256"/>
            <a:ext cx="5925963" cy="135012"/>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4" name="右箭头 43">
            <a:extLst>
              <a:ext uri="{FF2B5EF4-FFF2-40B4-BE49-F238E27FC236}">
                <a16:creationId xmlns:a16="http://schemas.microsoft.com/office/drawing/2014/main" id="{F693EB61-6E7F-2141-97D4-A0804D0C42CF}"/>
              </a:ext>
            </a:extLst>
          </p:cNvPr>
          <p:cNvSpPr/>
          <p:nvPr/>
        </p:nvSpPr>
        <p:spPr>
          <a:xfrm rot="12017545" flipV="1">
            <a:off x="6762818" y="7731292"/>
            <a:ext cx="3850896" cy="17446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3" name="椭圆 2">
            <a:extLst>
              <a:ext uri="{FF2B5EF4-FFF2-40B4-BE49-F238E27FC236}">
                <a16:creationId xmlns:a16="http://schemas.microsoft.com/office/drawing/2014/main" id="{79CACE50-0B8F-B446-90B3-25AC18B8C8A0}"/>
              </a:ext>
            </a:extLst>
          </p:cNvPr>
          <p:cNvSpPr/>
          <p:nvPr/>
        </p:nvSpPr>
        <p:spPr>
          <a:xfrm>
            <a:off x="2520067" y="5999911"/>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ea typeface="+mj-ea"/>
                <a:cs typeface="+mj-cs"/>
                <a:sym typeface="Helvetica Neue"/>
              </a:rPr>
              <a:t>lstm</a:t>
            </a:r>
            <a:endParaRPr kumimoji="0" lang="zh-CN" altLang="en-US" sz="3200" b="0" i="0" u="none" strike="noStrike" cap="none" spc="0" normalizeH="0" baseline="0" dirty="0">
              <a:ln>
                <a:noFill/>
              </a:ln>
              <a:solidFill>
                <a:schemeClr val="bg1"/>
              </a:solidFill>
              <a:effectLst/>
              <a:uFillTx/>
              <a:ea typeface="+mj-ea"/>
              <a:cs typeface="+mj-cs"/>
              <a:sym typeface="Helvetica Neue"/>
            </a:endParaRPr>
          </a:p>
        </p:txBody>
      </p:sp>
      <p:sp>
        <p:nvSpPr>
          <p:cNvPr id="5" name="椭圆 4">
            <a:extLst>
              <a:ext uri="{FF2B5EF4-FFF2-40B4-BE49-F238E27FC236}">
                <a16:creationId xmlns:a16="http://schemas.microsoft.com/office/drawing/2014/main" id="{41DCB9D2-39C5-4742-A105-2EA42E0A7ACB}"/>
              </a:ext>
            </a:extLst>
          </p:cNvPr>
          <p:cNvSpPr/>
          <p:nvPr/>
        </p:nvSpPr>
        <p:spPr>
          <a:xfrm>
            <a:off x="5290975" y="5999911"/>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r>
              <a:rPr lang="en-US" altLang="zh-CN" dirty="0" err="1">
                <a:solidFill>
                  <a:schemeClr val="bg1"/>
                </a:solidFill>
              </a:rPr>
              <a:t>lstm</a:t>
            </a:r>
            <a:endParaRPr lang="zh-CN" altLang="en-US" dirty="0">
              <a:solidFill>
                <a:schemeClr val="bg1"/>
              </a:solidFill>
            </a:endParaRPr>
          </a:p>
        </p:txBody>
      </p:sp>
      <p:sp>
        <p:nvSpPr>
          <p:cNvPr id="6" name="椭圆 5">
            <a:extLst>
              <a:ext uri="{FF2B5EF4-FFF2-40B4-BE49-F238E27FC236}">
                <a16:creationId xmlns:a16="http://schemas.microsoft.com/office/drawing/2014/main" id="{EC2E9030-3408-6B4B-B60C-24A57DB18448}"/>
              </a:ext>
            </a:extLst>
          </p:cNvPr>
          <p:cNvSpPr/>
          <p:nvPr/>
        </p:nvSpPr>
        <p:spPr>
          <a:xfrm>
            <a:off x="9350358" y="5999911"/>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r>
              <a:rPr lang="en-US" altLang="zh-CN" dirty="0" err="1">
                <a:solidFill>
                  <a:schemeClr val="bg1"/>
                </a:solidFill>
              </a:rPr>
              <a:t>lstm</a:t>
            </a:r>
            <a:endParaRPr lang="zh-CN" altLang="en-US" dirty="0">
              <a:solidFill>
                <a:schemeClr val="bg1"/>
              </a:solidFill>
            </a:endParaRPr>
          </a:p>
        </p:txBody>
      </p:sp>
      <p:sp>
        <p:nvSpPr>
          <p:cNvPr id="7" name="右箭头 6">
            <a:extLst>
              <a:ext uri="{FF2B5EF4-FFF2-40B4-BE49-F238E27FC236}">
                <a16:creationId xmlns:a16="http://schemas.microsoft.com/office/drawing/2014/main" id="{B22B6062-77FD-4248-B514-A411D9BF0523}"/>
              </a:ext>
            </a:extLst>
          </p:cNvPr>
          <p:cNvSpPr/>
          <p:nvPr/>
        </p:nvSpPr>
        <p:spPr>
          <a:xfrm>
            <a:off x="4833775" y="6350595"/>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 name="右箭头 7">
            <a:extLst>
              <a:ext uri="{FF2B5EF4-FFF2-40B4-BE49-F238E27FC236}">
                <a16:creationId xmlns:a16="http://schemas.microsoft.com/office/drawing/2014/main" id="{768028D8-5545-F740-9448-29518E8FE489}"/>
              </a:ext>
            </a:extLst>
          </p:cNvPr>
          <p:cNvSpPr/>
          <p:nvPr/>
        </p:nvSpPr>
        <p:spPr>
          <a:xfrm>
            <a:off x="7604684" y="6350593"/>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9" name="右箭头 8">
            <a:extLst>
              <a:ext uri="{FF2B5EF4-FFF2-40B4-BE49-F238E27FC236}">
                <a16:creationId xmlns:a16="http://schemas.microsoft.com/office/drawing/2014/main" id="{6672A581-476C-4C4F-825F-9B2A9C3E854E}"/>
              </a:ext>
            </a:extLst>
          </p:cNvPr>
          <p:cNvSpPr/>
          <p:nvPr/>
        </p:nvSpPr>
        <p:spPr>
          <a:xfrm>
            <a:off x="8893158" y="6350593"/>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10" name="文本框 9">
            <a:extLst>
              <a:ext uri="{FF2B5EF4-FFF2-40B4-BE49-F238E27FC236}">
                <a16:creationId xmlns:a16="http://schemas.microsoft.com/office/drawing/2014/main" id="{DEC037A5-5604-D54E-BFBA-EDD8B14CBEEB}"/>
              </a:ext>
            </a:extLst>
          </p:cNvPr>
          <p:cNvSpPr txBox="1"/>
          <p:nvPr/>
        </p:nvSpPr>
        <p:spPr>
          <a:xfrm>
            <a:off x="8158468" y="6129220"/>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ea typeface="+mj-ea"/>
              <a:cs typeface="+mj-cs"/>
              <a:sym typeface="Helvetica Neue"/>
            </a:endParaRPr>
          </a:p>
        </p:txBody>
      </p:sp>
      <p:sp>
        <p:nvSpPr>
          <p:cNvPr id="11" name="椭圆 10">
            <a:extLst>
              <a:ext uri="{FF2B5EF4-FFF2-40B4-BE49-F238E27FC236}">
                <a16:creationId xmlns:a16="http://schemas.microsoft.com/office/drawing/2014/main" id="{9A800964-71DE-3D40-B997-7732004F8F89}"/>
              </a:ext>
            </a:extLst>
          </p:cNvPr>
          <p:cNvSpPr/>
          <p:nvPr/>
        </p:nvSpPr>
        <p:spPr>
          <a:xfrm>
            <a:off x="6774835" y="8612337"/>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ea typeface="+mj-ea"/>
                <a:cs typeface="+mj-cs"/>
                <a:sym typeface="Helvetica Neue"/>
              </a:rPr>
              <a:t>Trm</a:t>
            </a:r>
            <a:endParaRPr kumimoji="0" lang="zh-CN" altLang="en-US" sz="3200" b="0" i="0" u="none" strike="noStrike" cap="none" spc="0" normalizeH="0" baseline="0" dirty="0">
              <a:ln>
                <a:noFill/>
              </a:ln>
              <a:solidFill>
                <a:schemeClr val="bg1"/>
              </a:solidFill>
              <a:effectLst/>
              <a:uFillTx/>
              <a:ea typeface="+mj-ea"/>
              <a:cs typeface="+mj-cs"/>
              <a:sym typeface="Helvetica Neue"/>
            </a:endParaRPr>
          </a:p>
        </p:txBody>
      </p:sp>
      <p:sp>
        <p:nvSpPr>
          <p:cNvPr id="21" name="椭圆 20">
            <a:extLst>
              <a:ext uri="{FF2B5EF4-FFF2-40B4-BE49-F238E27FC236}">
                <a16:creationId xmlns:a16="http://schemas.microsoft.com/office/drawing/2014/main" id="{F45DE980-D957-6A47-B82D-CF211C741F18}"/>
              </a:ext>
            </a:extLst>
          </p:cNvPr>
          <p:cNvSpPr/>
          <p:nvPr/>
        </p:nvSpPr>
        <p:spPr>
          <a:xfrm>
            <a:off x="12843162" y="5962668"/>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ea typeface="+mj-ea"/>
                <a:cs typeface="+mj-cs"/>
                <a:sym typeface="Helvetica Neue"/>
              </a:rPr>
              <a:t>lstm</a:t>
            </a:r>
            <a:endParaRPr kumimoji="0" lang="zh-CN" altLang="en-US" sz="3200" b="0" i="0" u="none" strike="noStrike" cap="none" spc="0" normalizeH="0" baseline="0" dirty="0">
              <a:ln>
                <a:noFill/>
              </a:ln>
              <a:solidFill>
                <a:schemeClr val="bg1"/>
              </a:solidFill>
              <a:effectLst/>
              <a:uFillTx/>
              <a:ea typeface="+mj-ea"/>
              <a:cs typeface="+mj-cs"/>
              <a:sym typeface="Helvetica Neue"/>
            </a:endParaRPr>
          </a:p>
        </p:txBody>
      </p:sp>
      <p:sp>
        <p:nvSpPr>
          <p:cNvPr id="22" name="椭圆 21">
            <a:extLst>
              <a:ext uri="{FF2B5EF4-FFF2-40B4-BE49-F238E27FC236}">
                <a16:creationId xmlns:a16="http://schemas.microsoft.com/office/drawing/2014/main" id="{1968B51B-639D-7848-AEC8-CF4700377CD3}"/>
              </a:ext>
            </a:extLst>
          </p:cNvPr>
          <p:cNvSpPr/>
          <p:nvPr/>
        </p:nvSpPr>
        <p:spPr>
          <a:xfrm>
            <a:off x="15614070" y="5962668"/>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r>
              <a:rPr lang="en-US" altLang="zh-CN" dirty="0" err="1">
                <a:solidFill>
                  <a:schemeClr val="bg1"/>
                </a:solidFill>
              </a:rPr>
              <a:t>lstm</a:t>
            </a:r>
            <a:endParaRPr lang="zh-CN" altLang="en-US" dirty="0">
              <a:solidFill>
                <a:schemeClr val="bg1"/>
              </a:solidFill>
            </a:endParaRPr>
          </a:p>
        </p:txBody>
      </p:sp>
      <p:sp>
        <p:nvSpPr>
          <p:cNvPr id="23" name="椭圆 22">
            <a:extLst>
              <a:ext uri="{FF2B5EF4-FFF2-40B4-BE49-F238E27FC236}">
                <a16:creationId xmlns:a16="http://schemas.microsoft.com/office/drawing/2014/main" id="{71705A05-EDA4-9F4B-99EC-A1B0087B3FA8}"/>
              </a:ext>
            </a:extLst>
          </p:cNvPr>
          <p:cNvSpPr/>
          <p:nvPr/>
        </p:nvSpPr>
        <p:spPr>
          <a:xfrm>
            <a:off x="19673453" y="5962668"/>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r>
              <a:rPr lang="en-US" altLang="zh-CN" dirty="0" err="1">
                <a:solidFill>
                  <a:schemeClr val="bg1"/>
                </a:solidFill>
              </a:rPr>
              <a:t>lstm</a:t>
            </a:r>
            <a:endParaRPr lang="zh-CN" altLang="en-US" dirty="0">
              <a:solidFill>
                <a:schemeClr val="bg1"/>
              </a:solidFill>
            </a:endParaRPr>
          </a:p>
        </p:txBody>
      </p:sp>
      <p:sp>
        <p:nvSpPr>
          <p:cNvPr id="24" name="右箭头 23">
            <a:extLst>
              <a:ext uri="{FF2B5EF4-FFF2-40B4-BE49-F238E27FC236}">
                <a16:creationId xmlns:a16="http://schemas.microsoft.com/office/drawing/2014/main" id="{8C1306D8-A018-D14E-8F7C-7022823CF083}"/>
              </a:ext>
            </a:extLst>
          </p:cNvPr>
          <p:cNvSpPr/>
          <p:nvPr/>
        </p:nvSpPr>
        <p:spPr>
          <a:xfrm rot="10800000">
            <a:off x="15156870" y="6313352"/>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25" name="右箭头 24">
            <a:extLst>
              <a:ext uri="{FF2B5EF4-FFF2-40B4-BE49-F238E27FC236}">
                <a16:creationId xmlns:a16="http://schemas.microsoft.com/office/drawing/2014/main" id="{62A6F977-D9B5-744B-B549-D5AD54AB0AF3}"/>
              </a:ext>
            </a:extLst>
          </p:cNvPr>
          <p:cNvSpPr/>
          <p:nvPr/>
        </p:nvSpPr>
        <p:spPr>
          <a:xfrm rot="10800000">
            <a:off x="17927779" y="6313350"/>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26" name="右箭头 25">
            <a:extLst>
              <a:ext uri="{FF2B5EF4-FFF2-40B4-BE49-F238E27FC236}">
                <a16:creationId xmlns:a16="http://schemas.microsoft.com/office/drawing/2014/main" id="{AACFD368-F755-0E44-88CE-A951E76F8631}"/>
              </a:ext>
            </a:extLst>
          </p:cNvPr>
          <p:cNvSpPr/>
          <p:nvPr/>
        </p:nvSpPr>
        <p:spPr>
          <a:xfrm rot="10800000">
            <a:off x="19216253" y="6313350"/>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27" name="文本框 26">
            <a:extLst>
              <a:ext uri="{FF2B5EF4-FFF2-40B4-BE49-F238E27FC236}">
                <a16:creationId xmlns:a16="http://schemas.microsoft.com/office/drawing/2014/main" id="{0C900F8A-28BF-8447-92C4-68222A2AD9F4}"/>
              </a:ext>
            </a:extLst>
          </p:cNvPr>
          <p:cNvSpPr txBox="1"/>
          <p:nvPr/>
        </p:nvSpPr>
        <p:spPr>
          <a:xfrm>
            <a:off x="18481563" y="6091977"/>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ea typeface="+mj-ea"/>
              <a:cs typeface="+mj-cs"/>
              <a:sym typeface="Helvetica Neue"/>
            </a:endParaRPr>
          </a:p>
        </p:txBody>
      </p:sp>
      <mc:AlternateContent xmlns:mc="http://schemas.openxmlformats.org/markup-compatibility/2006" xmlns:a14="http://schemas.microsoft.com/office/drawing/2010/main">
        <mc:Choice Requires="a14">
          <p:sp>
            <p:nvSpPr>
              <p:cNvPr id="38" name="圆角矩形 37">
                <a:extLst>
                  <a:ext uri="{FF2B5EF4-FFF2-40B4-BE49-F238E27FC236}">
                    <a16:creationId xmlns:a16="http://schemas.microsoft.com/office/drawing/2014/main" id="{F1EA9FDF-2F83-5E47-A991-D4B9F48C28B4}"/>
                  </a:ext>
                </a:extLst>
              </p:cNvPr>
              <p:cNvSpPr/>
              <p:nvPr/>
            </p:nvSpPr>
            <p:spPr>
              <a:xfrm>
                <a:off x="7082175" y="10385363"/>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14:m>
                  <m:oMath xmlns:m="http://schemas.openxmlformats.org/officeDocument/2006/math">
                    <m:sSub>
                      <m:sSubPr>
                        <m:ctrlPr>
                          <a:rPr kumimoji="0" lang="en-US" altLang="zh-CN" sz="3200" i="1"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ctrlPr>
                      </m:sSubPr>
                      <m:e>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𝐸</m:t>
                        </m:r>
                      </m:e>
                      <m:sub>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1</m:t>
                        </m:r>
                      </m:sub>
                    </m:sSub>
                  </m:oMath>
                </a14:m>
                <a:r>
                  <a:rPr kumimoji="0" lang="en-US" altLang="zh-CN" sz="3200" b="0" i="0" u="none" strike="noStrike" cap="none" spc="0" normalizeH="0" baseline="0" dirty="0">
                    <a:ln>
                      <a:noFill/>
                    </a:ln>
                    <a:solidFill>
                      <a:srgbClr val="000000"/>
                    </a:solidFill>
                    <a:effectLst/>
                    <a:uFillTx/>
                    <a:latin typeface="+mj-lt"/>
                    <a:ea typeface="+mj-ea"/>
                    <a:cs typeface="+mj-cs"/>
                    <a:sym typeface="Helvetica Neue"/>
                  </a:rPr>
                  <a:t> </a:t>
                </a:r>
                <a:r>
                  <a:rPr lang="en-US" altLang="zh-CN" dirty="0">
                    <a:solidFill>
                      <a:schemeClr val="bg1"/>
                    </a:solidFill>
                    <a:latin typeface="+mj-lt"/>
                    <a:ea typeface="+mj-ea"/>
                    <a:cs typeface="+mj-cs"/>
                  </a:rPr>
                  <a:t>(896)</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Choice>
        <mc:Fallback xmlns="">
          <p:sp>
            <p:nvSpPr>
              <p:cNvPr id="38" name="圆角矩形 37">
                <a:extLst>
                  <a:ext uri="{FF2B5EF4-FFF2-40B4-BE49-F238E27FC236}">
                    <a16:creationId xmlns:a16="http://schemas.microsoft.com/office/drawing/2014/main" id="{F1EA9FDF-2F83-5E47-A991-D4B9F48C28B4}"/>
                  </a:ext>
                </a:extLst>
              </p:cNvPr>
              <p:cNvSpPr>
                <a:spLocks noRot="1" noChangeAspect="1" noMove="1" noResize="1" noEditPoints="1" noAdjustHandles="1" noChangeArrowheads="1" noChangeShapeType="1" noTextEdit="1"/>
              </p:cNvSpPr>
              <p:nvPr/>
            </p:nvSpPr>
            <p:spPr>
              <a:xfrm>
                <a:off x="7082175" y="10385363"/>
                <a:ext cx="1870362" cy="704443"/>
              </a:xfrm>
              <a:prstGeom prst="roundRect">
                <a:avLst/>
              </a:prstGeom>
              <a:blipFill>
                <a:blip r:embed="rId2"/>
                <a:stretch>
                  <a:fillRect t="-1786" r="-676" b="-178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圆角矩形 38">
                <a:extLst>
                  <a:ext uri="{FF2B5EF4-FFF2-40B4-BE49-F238E27FC236}">
                    <a16:creationId xmlns:a16="http://schemas.microsoft.com/office/drawing/2014/main" id="{4B92DD5D-8F1B-2E43-AF81-EF877AB35BDF}"/>
                  </a:ext>
                </a:extLst>
              </p:cNvPr>
              <p:cNvSpPr/>
              <p:nvPr/>
            </p:nvSpPr>
            <p:spPr>
              <a:xfrm>
                <a:off x="9589284" y="10396407"/>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2</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39" name="圆角矩形 38">
                <a:extLst>
                  <a:ext uri="{FF2B5EF4-FFF2-40B4-BE49-F238E27FC236}">
                    <a16:creationId xmlns:a16="http://schemas.microsoft.com/office/drawing/2014/main" id="{4B92DD5D-8F1B-2E43-AF81-EF877AB35BDF}"/>
                  </a:ext>
                </a:extLst>
              </p:cNvPr>
              <p:cNvSpPr>
                <a:spLocks noRot="1" noChangeAspect="1" noMove="1" noResize="1" noEditPoints="1" noAdjustHandles="1" noChangeArrowheads="1" noChangeShapeType="1" noTextEdit="1"/>
              </p:cNvSpPr>
              <p:nvPr/>
            </p:nvSpPr>
            <p:spPr>
              <a:xfrm>
                <a:off x="9589284" y="10396407"/>
                <a:ext cx="1870362" cy="704443"/>
              </a:xfrm>
              <a:prstGeom prst="round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圆角矩形 39">
                <a:extLst>
                  <a:ext uri="{FF2B5EF4-FFF2-40B4-BE49-F238E27FC236}">
                    <a16:creationId xmlns:a16="http://schemas.microsoft.com/office/drawing/2014/main" id="{C567D274-BD97-F843-BF10-E68B0E0F27D3}"/>
                  </a:ext>
                </a:extLst>
              </p:cNvPr>
              <p:cNvSpPr/>
              <p:nvPr/>
            </p:nvSpPr>
            <p:spPr>
              <a:xfrm>
                <a:off x="13797763" y="10377303"/>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𝑛</m:t>
                          </m:r>
                          <m:r>
                            <a:rPr lang="en-US" altLang="zh-CN" dirty="0" smtClean="0">
                              <a:latin typeface="Cambria Math" panose="02040503050406030204" pitchFamily="18" charset="0"/>
                            </a:rPr>
                            <m:t>−1</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40" name="圆角矩形 39">
                <a:extLst>
                  <a:ext uri="{FF2B5EF4-FFF2-40B4-BE49-F238E27FC236}">
                    <a16:creationId xmlns:a16="http://schemas.microsoft.com/office/drawing/2014/main" id="{C567D274-BD97-F843-BF10-E68B0E0F27D3}"/>
                  </a:ext>
                </a:extLst>
              </p:cNvPr>
              <p:cNvSpPr>
                <a:spLocks noRot="1" noChangeAspect="1" noMove="1" noResize="1" noEditPoints="1" noAdjustHandles="1" noChangeArrowheads="1" noChangeShapeType="1" noTextEdit="1"/>
              </p:cNvSpPr>
              <p:nvPr/>
            </p:nvSpPr>
            <p:spPr>
              <a:xfrm>
                <a:off x="13797763" y="10377303"/>
                <a:ext cx="1870362" cy="704443"/>
              </a:xfrm>
              <a:prstGeom prst="roundRect">
                <a:avLst/>
              </a:prstGeom>
              <a:blipFill>
                <a:blip r:embed="rId4"/>
                <a:stretch>
                  <a:fillRect/>
                </a:stretch>
              </a:blipFill>
              <a:ln>
                <a:noFill/>
              </a:ln>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956EC2AE-7DB5-D845-9720-9F1B12FBC2CF}"/>
              </a:ext>
            </a:extLst>
          </p:cNvPr>
          <p:cNvSpPr txBox="1"/>
          <p:nvPr/>
        </p:nvSpPr>
        <p:spPr>
          <a:xfrm>
            <a:off x="12366884" y="10391816"/>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ea typeface="+mj-ea"/>
              <a:cs typeface="+mj-cs"/>
              <a:sym typeface="Helvetica Neue"/>
            </a:endParaRPr>
          </a:p>
        </p:txBody>
      </p:sp>
      <p:sp>
        <p:nvSpPr>
          <p:cNvPr id="42" name="右箭头 41">
            <a:extLst>
              <a:ext uri="{FF2B5EF4-FFF2-40B4-BE49-F238E27FC236}">
                <a16:creationId xmlns:a16="http://schemas.microsoft.com/office/drawing/2014/main" id="{1A0FCFD2-1514-FC41-AC28-C8F83A1E4850}"/>
              </a:ext>
            </a:extLst>
          </p:cNvPr>
          <p:cNvSpPr/>
          <p:nvPr/>
        </p:nvSpPr>
        <p:spPr>
          <a:xfrm rot="12017545" flipV="1">
            <a:off x="4252521" y="7717404"/>
            <a:ext cx="3850896" cy="17446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5" name="右箭头 44">
            <a:extLst>
              <a:ext uri="{FF2B5EF4-FFF2-40B4-BE49-F238E27FC236}">
                <a16:creationId xmlns:a16="http://schemas.microsoft.com/office/drawing/2014/main" id="{0E277BB7-3EB6-3141-8A50-AF79886F222C}"/>
              </a:ext>
            </a:extLst>
          </p:cNvPr>
          <p:cNvSpPr/>
          <p:nvPr/>
        </p:nvSpPr>
        <p:spPr>
          <a:xfrm rot="20607733">
            <a:off x="10383664" y="7654253"/>
            <a:ext cx="5049572" cy="195490"/>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6" name="右箭头 45">
            <a:extLst>
              <a:ext uri="{FF2B5EF4-FFF2-40B4-BE49-F238E27FC236}">
                <a16:creationId xmlns:a16="http://schemas.microsoft.com/office/drawing/2014/main" id="{4F9E982A-546B-B541-996B-6EF03655244F}"/>
              </a:ext>
            </a:extLst>
          </p:cNvPr>
          <p:cNvSpPr/>
          <p:nvPr/>
        </p:nvSpPr>
        <p:spPr>
          <a:xfrm rot="12017545" flipV="1">
            <a:off x="10997991" y="7785981"/>
            <a:ext cx="3850896" cy="17446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7" name="右箭头 46">
            <a:extLst>
              <a:ext uri="{FF2B5EF4-FFF2-40B4-BE49-F238E27FC236}">
                <a16:creationId xmlns:a16="http://schemas.microsoft.com/office/drawing/2014/main" id="{7CA36ACC-A0B4-A04B-BA32-DF7A90F214F7}"/>
              </a:ext>
            </a:extLst>
          </p:cNvPr>
          <p:cNvSpPr/>
          <p:nvPr/>
        </p:nvSpPr>
        <p:spPr>
          <a:xfrm rot="20607733">
            <a:off x="14618837" y="7708942"/>
            <a:ext cx="5049572" cy="195490"/>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8" name="左大括号 47">
            <a:extLst>
              <a:ext uri="{FF2B5EF4-FFF2-40B4-BE49-F238E27FC236}">
                <a16:creationId xmlns:a16="http://schemas.microsoft.com/office/drawing/2014/main" id="{E20AB9E4-6E5A-8A42-BA7C-C5718915FC17}"/>
              </a:ext>
            </a:extLst>
          </p:cNvPr>
          <p:cNvSpPr/>
          <p:nvPr/>
        </p:nvSpPr>
        <p:spPr>
          <a:xfrm rot="5400000">
            <a:off x="7899217" y="6749289"/>
            <a:ext cx="206729" cy="9491391"/>
          </a:xfrm>
          <a:prstGeom prst="lef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49" name="圆角矩形 48">
            <a:extLst>
              <a:ext uri="{FF2B5EF4-FFF2-40B4-BE49-F238E27FC236}">
                <a16:creationId xmlns:a16="http://schemas.microsoft.com/office/drawing/2014/main" id="{56CDBD64-62B0-8643-996F-B8884784E459}"/>
              </a:ext>
            </a:extLst>
          </p:cNvPr>
          <p:cNvSpPr/>
          <p:nvPr/>
        </p:nvSpPr>
        <p:spPr>
          <a:xfrm>
            <a:off x="2805939" y="11751882"/>
            <a:ext cx="2417616" cy="179410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素材</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广告</a:t>
            </a:r>
            <a:r>
              <a:rPr lang="en-US" altLang="zh-CN" dirty="0">
                <a:latin typeface="Microsoft YaHei" panose="020B0503020204020204" pitchFamily="34" charset="-122"/>
                <a:ea typeface="Microsoft YaHei" panose="020B0503020204020204" pitchFamily="34" charset="-122"/>
              </a:rPr>
              <a:t>id</a:t>
            </a:r>
            <a:endParaRPr lang="en" altLang="zh-CN" dirty="0">
              <a:latin typeface="Microsoft YaHei" panose="020B0503020204020204" pitchFamily="34" charset="-122"/>
              <a:ea typeface="Microsoft YaHei" panose="020B0503020204020204" pitchFamily="34" charset="-122"/>
            </a:endParaRPr>
          </a:p>
          <a:p>
            <a:r>
              <a:rPr lang="en" altLang="zh-CN" dirty="0">
                <a:latin typeface="Microsoft YaHei" panose="020B0503020204020204" pitchFamily="34" charset="-122"/>
                <a:ea typeface="Microsoft YaHei" panose="020B0503020204020204" pitchFamily="34" charset="-122"/>
              </a:rPr>
              <a:t>256</a:t>
            </a:r>
            <a:r>
              <a:rPr lang="zh-CN" altLang="en" dirty="0">
                <a:latin typeface="Microsoft YaHei" panose="020B0503020204020204" pitchFamily="34" charset="-122"/>
                <a:ea typeface="Microsoft YaHei" panose="020B0503020204020204" pitchFamily="34" charset="-122"/>
              </a:rPr>
              <a:t>维</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AlternateContent xmlns:mc="http://schemas.openxmlformats.org/markup-compatibility/2006" xmlns:a14="http://schemas.microsoft.com/office/drawing/2010/main">
        <mc:Choice Requires="a14">
          <p:sp>
            <p:nvSpPr>
              <p:cNvPr id="50" name="圆角矩形 49">
                <a:extLst>
                  <a:ext uri="{FF2B5EF4-FFF2-40B4-BE49-F238E27FC236}">
                    <a16:creationId xmlns:a16="http://schemas.microsoft.com/office/drawing/2014/main" id="{27067C04-ECEB-0C47-A71B-BBC3689D406F}"/>
                  </a:ext>
                </a:extLst>
              </p:cNvPr>
              <p:cNvSpPr/>
              <p:nvPr/>
            </p:nvSpPr>
            <p:spPr>
              <a:xfrm>
                <a:off x="5331051" y="12026781"/>
                <a:ext cx="1870362" cy="124430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14:m>
                  <m:oMath xmlns:m="http://schemas.openxmlformats.org/officeDocument/2006/math">
                    <m:r>
                      <m:rPr>
                        <m:nor/>
                      </m:rPr>
                      <a:rPr lang="zh-CN" altLang="en-US" dirty="0">
                        <a:latin typeface="Microsoft YaHei" panose="020B0503020204020204" pitchFamily="34" charset="-122"/>
                        <a:ea typeface="Microsoft YaHei" panose="020B0503020204020204" pitchFamily="34" charset="-122"/>
                      </a:rPr>
                      <m:t>广告主</m:t>
                    </m:r>
                    <m:r>
                      <m:rPr>
                        <m:nor/>
                      </m:rPr>
                      <a:rPr lang="en" altLang="zh-CN" dirty="0">
                        <a:latin typeface="Microsoft YaHei" panose="020B0503020204020204" pitchFamily="34" charset="-122"/>
                        <a:ea typeface="Microsoft YaHei" panose="020B0503020204020204" pitchFamily="34" charset="-122"/>
                      </a:rPr>
                      <m:t>id</m:t>
                    </m:r>
                    <m:r>
                      <m:rPr>
                        <m:nor/>
                      </m:rPr>
                      <a:rPr lang="en" altLang="zh-CN" dirty="0">
                        <a:latin typeface="Microsoft YaHei" panose="020B0503020204020204" pitchFamily="34" charset="-122"/>
                        <a:ea typeface="Microsoft YaHei" panose="020B0503020204020204" pitchFamily="34" charset="-122"/>
                      </a:rPr>
                      <m:t> 384</m:t>
                    </m:r>
                  </m:oMath>
                </a14:m>
                <a:r>
                  <a:rPr lang="zh-CN" altLang="en" dirty="0">
                    <a:latin typeface="Microsoft YaHei" panose="020B0503020204020204" pitchFamily="34" charset="-122"/>
                    <a:ea typeface="Microsoft YaHei" panose="020B0503020204020204" pitchFamily="34" charset="-122"/>
                  </a:rPr>
                  <a:t>维</a:t>
                </a:r>
                <a:endParaRPr lang="en" altLang="zh-CN" dirty="0">
                  <a:latin typeface="Microsoft YaHei" panose="020B0503020204020204" pitchFamily="34" charset="-122"/>
                  <a:ea typeface="Microsoft YaHei" panose="020B0503020204020204" pitchFamily="34" charset="-122"/>
                </a:endParaRPr>
              </a:p>
            </p:txBody>
          </p:sp>
        </mc:Choice>
        <mc:Fallback xmlns="">
          <p:sp>
            <p:nvSpPr>
              <p:cNvPr id="50" name="圆角矩形 49">
                <a:extLst>
                  <a:ext uri="{FF2B5EF4-FFF2-40B4-BE49-F238E27FC236}">
                    <a16:creationId xmlns:a16="http://schemas.microsoft.com/office/drawing/2014/main" id="{27067C04-ECEB-0C47-A71B-BBC3689D406F}"/>
                  </a:ext>
                </a:extLst>
              </p:cNvPr>
              <p:cNvSpPr>
                <a:spLocks noRot="1" noChangeAspect="1" noMove="1" noResize="1" noEditPoints="1" noAdjustHandles="1" noChangeArrowheads="1" noChangeShapeType="1" noTextEdit="1"/>
              </p:cNvSpPr>
              <p:nvPr/>
            </p:nvSpPr>
            <p:spPr>
              <a:xfrm>
                <a:off x="5331051" y="12026781"/>
                <a:ext cx="1870362" cy="1244307"/>
              </a:xfrm>
              <a:prstGeom prst="roundRect">
                <a:avLst/>
              </a:prstGeom>
              <a:blipFill>
                <a:blip r:embed="rId5"/>
                <a:stretch>
                  <a:fillRect l="-6803" r="-6122" b="-8081"/>
                </a:stretch>
              </a:blipFill>
              <a:ln>
                <a:noFill/>
              </a:ln>
            </p:spPr>
            <p:txBody>
              <a:bodyPr/>
              <a:lstStyle/>
              <a:p>
                <a:r>
                  <a:rPr lang="zh-CN" altLang="en-US">
                    <a:noFill/>
                  </a:rPr>
                  <a:t> </a:t>
                </a:r>
              </a:p>
            </p:txBody>
          </p:sp>
        </mc:Fallback>
      </mc:AlternateContent>
      <p:sp>
        <p:nvSpPr>
          <p:cNvPr id="51" name="圆角矩形 50">
            <a:extLst>
              <a:ext uri="{FF2B5EF4-FFF2-40B4-BE49-F238E27FC236}">
                <a16:creationId xmlns:a16="http://schemas.microsoft.com/office/drawing/2014/main" id="{97672743-8898-D24B-B2A8-4F1E2CC6CE8D}"/>
              </a:ext>
            </a:extLst>
          </p:cNvPr>
          <p:cNvSpPr/>
          <p:nvPr/>
        </p:nvSpPr>
        <p:spPr>
          <a:xfrm>
            <a:off x="7308909" y="12002096"/>
            <a:ext cx="1870362" cy="124927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商品</a:t>
            </a:r>
            <a:r>
              <a:rPr lang="en" altLang="zh-CN" dirty="0">
                <a:latin typeface="Microsoft YaHei" panose="020B0503020204020204" pitchFamily="34" charset="-122"/>
                <a:ea typeface="Microsoft YaHei" panose="020B0503020204020204" pitchFamily="34" charset="-122"/>
              </a:rPr>
              <a:t>id 128</a:t>
            </a:r>
            <a:r>
              <a:rPr lang="zh-CN" altLang="en" dirty="0">
                <a:latin typeface="Microsoft YaHei" panose="020B0503020204020204" pitchFamily="34" charset="-122"/>
                <a:ea typeface="Microsoft YaHei" panose="020B0503020204020204" pitchFamily="34" charset="-122"/>
              </a:rPr>
              <a:t>维</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2" name="圆角矩形 51">
            <a:extLst>
              <a:ext uri="{FF2B5EF4-FFF2-40B4-BE49-F238E27FC236}">
                <a16:creationId xmlns:a16="http://schemas.microsoft.com/office/drawing/2014/main" id="{09E824A3-656B-0547-85C6-AEA6D8545257}"/>
              </a:ext>
            </a:extLst>
          </p:cNvPr>
          <p:cNvSpPr/>
          <p:nvPr/>
        </p:nvSpPr>
        <p:spPr>
          <a:xfrm>
            <a:off x="9286767" y="11994740"/>
            <a:ext cx="2307722" cy="124927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商品类别</a:t>
            </a:r>
            <a:r>
              <a:rPr lang="en" altLang="zh-CN" dirty="0">
                <a:latin typeface="Microsoft YaHei" panose="020B0503020204020204" pitchFamily="34" charset="-122"/>
                <a:ea typeface="Microsoft YaHei" panose="020B0503020204020204" pitchFamily="34" charset="-122"/>
              </a:rPr>
              <a:t>id 128</a:t>
            </a:r>
            <a:r>
              <a:rPr lang="zh-CN" altLang="en" dirty="0">
                <a:latin typeface="Microsoft YaHei" panose="020B0503020204020204" pitchFamily="34" charset="-122"/>
                <a:ea typeface="Microsoft YaHei" panose="020B0503020204020204" pitchFamily="34" charset="-122"/>
              </a:rPr>
              <a:t>维</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3" name="圆角矩形 52">
            <a:extLst>
              <a:ext uri="{FF2B5EF4-FFF2-40B4-BE49-F238E27FC236}">
                <a16:creationId xmlns:a16="http://schemas.microsoft.com/office/drawing/2014/main" id="{121F7CE3-54D9-7548-9706-5E40D2DD33E9}"/>
              </a:ext>
            </a:extLst>
          </p:cNvPr>
          <p:cNvSpPr/>
          <p:nvPr/>
        </p:nvSpPr>
        <p:spPr>
          <a:xfrm>
            <a:off x="11701985" y="11994740"/>
            <a:ext cx="1870362" cy="124927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行业</a:t>
            </a:r>
            <a:r>
              <a:rPr lang="en" altLang="zh-CN" dirty="0">
                <a:latin typeface="Microsoft YaHei" panose="020B0503020204020204" pitchFamily="34" charset="-122"/>
                <a:ea typeface="Microsoft YaHei" panose="020B0503020204020204" pitchFamily="34" charset="-122"/>
              </a:rPr>
              <a:t>id 128</a:t>
            </a:r>
            <a:r>
              <a:rPr lang="zh-CN" altLang="en" dirty="0">
                <a:latin typeface="Microsoft YaHei" panose="020B0503020204020204" pitchFamily="34" charset="-122"/>
                <a:ea typeface="Microsoft YaHei" panose="020B0503020204020204" pitchFamily="34" charset="-122"/>
              </a:rPr>
              <a:t>维</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AlternateContent xmlns:mc="http://schemas.openxmlformats.org/markup-compatibility/2006" xmlns:a14="http://schemas.microsoft.com/office/drawing/2010/main">
        <mc:Choice Requires="a14">
          <p:sp>
            <p:nvSpPr>
              <p:cNvPr id="54" name="圆角矩形 53">
                <a:extLst>
                  <a:ext uri="{FF2B5EF4-FFF2-40B4-BE49-F238E27FC236}">
                    <a16:creationId xmlns:a16="http://schemas.microsoft.com/office/drawing/2014/main" id="{1EC06867-3307-4949-818C-D5791768A31D}"/>
                  </a:ext>
                </a:extLst>
              </p:cNvPr>
              <p:cNvSpPr/>
              <p:nvPr/>
            </p:nvSpPr>
            <p:spPr>
              <a:xfrm>
                <a:off x="7137596" y="3718648"/>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3200" i="1"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ctrlPr>
                        </m:sSubPr>
                        <m:e>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𝐸</m:t>
                          </m:r>
                        </m:e>
                        <m:sub>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1</m:t>
                          </m:r>
                        </m:sub>
                      </m:sSub>
                    </m:oMath>
                  </m:oMathPara>
                </a14:m>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Choice>
        <mc:Fallback xmlns="">
          <p:sp>
            <p:nvSpPr>
              <p:cNvPr id="54" name="圆角矩形 53">
                <a:extLst>
                  <a:ext uri="{FF2B5EF4-FFF2-40B4-BE49-F238E27FC236}">
                    <a16:creationId xmlns:a16="http://schemas.microsoft.com/office/drawing/2014/main" id="{1EC06867-3307-4949-818C-D5791768A31D}"/>
                  </a:ext>
                </a:extLst>
              </p:cNvPr>
              <p:cNvSpPr>
                <a:spLocks noRot="1" noChangeAspect="1" noMove="1" noResize="1" noEditPoints="1" noAdjustHandles="1" noChangeArrowheads="1" noChangeShapeType="1" noTextEdit="1"/>
              </p:cNvSpPr>
              <p:nvPr/>
            </p:nvSpPr>
            <p:spPr>
              <a:xfrm>
                <a:off x="7137596" y="3718648"/>
                <a:ext cx="1870362" cy="704443"/>
              </a:xfrm>
              <a:prstGeom prst="round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圆角矩形 54">
                <a:extLst>
                  <a:ext uri="{FF2B5EF4-FFF2-40B4-BE49-F238E27FC236}">
                    <a16:creationId xmlns:a16="http://schemas.microsoft.com/office/drawing/2014/main" id="{702E5075-DBDE-214B-8EE7-30C4BC487137}"/>
                  </a:ext>
                </a:extLst>
              </p:cNvPr>
              <p:cNvSpPr/>
              <p:nvPr/>
            </p:nvSpPr>
            <p:spPr>
              <a:xfrm>
                <a:off x="9606769" y="3706995"/>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2</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55" name="圆角矩形 54">
                <a:extLst>
                  <a:ext uri="{FF2B5EF4-FFF2-40B4-BE49-F238E27FC236}">
                    <a16:creationId xmlns:a16="http://schemas.microsoft.com/office/drawing/2014/main" id="{702E5075-DBDE-214B-8EE7-30C4BC487137}"/>
                  </a:ext>
                </a:extLst>
              </p:cNvPr>
              <p:cNvSpPr>
                <a:spLocks noRot="1" noChangeAspect="1" noMove="1" noResize="1" noEditPoints="1" noAdjustHandles="1" noChangeArrowheads="1" noChangeShapeType="1" noTextEdit="1"/>
              </p:cNvSpPr>
              <p:nvPr/>
            </p:nvSpPr>
            <p:spPr>
              <a:xfrm>
                <a:off x="9606769" y="3706995"/>
                <a:ext cx="1870362" cy="704443"/>
              </a:xfrm>
              <a:prstGeom prst="round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圆角矩形 55">
                <a:extLst>
                  <a:ext uri="{FF2B5EF4-FFF2-40B4-BE49-F238E27FC236}">
                    <a16:creationId xmlns:a16="http://schemas.microsoft.com/office/drawing/2014/main" id="{3E45B981-CE14-004E-8D3C-F9A9F2106F74}"/>
                  </a:ext>
                </a:extLst>
              </p:cNvPr>
              <p:cNvSpPr/>
              <p:nvPr/>
            </p:nvSpPr>
            <p:spPr>
              <a:xfrm>
                <a:off x="13853184" y="3710588"/>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𝑛</m:t>
                          </m:r>
                          <m:r>
                            <a:rPr lang="en-US" altLang="zh-CN" dirty="0" smtClean="0">
                              <a:latin typeface="Cambria Math" panose="02040503050406030204" pitchFamily="18" charset="0"/>
                            </a:rPr>
                            <m:t>−1</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56" name="圆角矩形 55">
                <a:extLst>
                  <a:ext uri="{FF2B5EF4-FFF2-40B4-BE49-F238E27FC236}">
                    <a16:creationId xmlns:a16="http://schemas.microsoft.com/office/drawing/2014/main" id="{3E45B981-CE14-004E-8D3C-F9A9F2106F74}"/>
                  </a:ext>
                </a:extLst>
              </p:cNvPr>
              <p:cNvSpPr>
                <a:spLocks noRot="1" noChangeAspect="1" noMove="1" noResize="1" noEditPoints="1" noAdjustHandles="1" noChangeArrowheads="1" noChangeShapeType="1" noTextEdit="1"/>
              </p:cNvSpPr>
              <p:nvPr/>
            </p:nvSpPr>
            <p:spPr>
              <a:xfrm>
                <a:off x="13853184" y="3710588"/>
                <a:ext cx="1870362" cy="704443"/>
              </a:xfrm>
              <a:prstGeom prst="roundRect">
                <a:avLst/>
              </a:prstGeom>
              <a:blipFill>
                <a:blip r:embed="rId8"/>
                <a:stretch>
                  <a:fillRect/>
                </a:stretch>
              </a:blipFill>
              <a:ln>
                <a:noFill/>
              </a:ln>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4CC1BFBD-C709-8940-8F2B-149BAF8CA6A2}"/>
              </a:ext>
            </a:extLst>
          </p:cNvPr>
          <p:cNvSpPr txBox="1"/>
          <p:nvPr/>
        </p:nvSpPr>
        <p:spPr>
          <a:xfrm>
            <a:off x="12422305" y="3725101"/>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ea typeface="+mj-ea"/>
              <a:cs typeface="+mj-cs"/>
              <a:sym typeface="Helvetica Neue"/>
            </a:endParaRPr>
          </a:p>
        </p:txBody>
      </p:sp>
      <p:sp>
        <p:nvSpPr>
          <p:cNvPr id="58" name="右箭头 57">
            <a:extLst>
              <a:ext uri="{FF2B5EF4-FFF2-40B4-BE49-F238E27FC236}">
                <a16:creationId xmlns:a16="http://schemas.microsoft.com/office/drawing/2014/main" id="{0F14E83D-88B2-1246-8DAA-A08BCEDDB8AC}"/>
              </a:ext>
            </a:extLst>
          </p:cNvPr>
          <p:cNvSpPr/>
          <p:nvPr/>
        </p:nvSpPr>
        <p:spPr>
          <a:xfrm rot="20388161" flipV="1">
            <a:off x="4268604" y="5228565"/>
            <a:ext cx="3850896" cy="17446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59" name="右箭头 58">
            <a:extLst>
              <a:ext uri="{FF2B5EF4-FFF2-40B4-BE49-F238E27FC236}">
                <a16:creationId xmlns:a16="http://schemas.microsoft.com/office/drawing/2014/main" id="{FECA2AF4-A8DA-F942-8B68-D6EDE9868D2C}"/>
              </a:ext>
            </a:extLst>
          </p:cNvPr>
          <p:cNvSpPr/>
          <p:nvPr/>
        </p:nvSpPr>
        <p:spPr>
          <a:xfrm rot="11806977">
            <a:off x="7894494" y="5287703"/>
            <a:ext cx="5049572" cy="195490"/>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0" name="右箭头 59">
            <a:extLst>
              <a:ext uri="{FF2B5EF4-FFF2-40B4-BE49-F238E27FC236}">
                <a16:creationId xmlns:a16="http://schemas.microsoft.com/office/drawing/2014/main" id="{8E80B738-E45A-3345-A0CC-168A006FEBC7}"/>
              </a:ext>
            </a:extLst>
          </p:cNvPr>
          <p:cNvSpPr/>
          <p:nvPr/>
        </p:nvSpPr>
        <p:spPr>
          <a:xfrm rot="20388161" flipV="1">
            <a:off x="6900922" y="5187669"/>
            <a:ext cx="3850896" cy="17446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1" name="右箭头 60">
            <a:extLst>
              <a:ext uri="{FF2B5EF4-FFF2-40B4-BE49-F238E27FC236}">
                <a16:creationId xmlns:a16="http://schemas.microsoft.com/office/drawing/2014/main" id="{2D74BFCA-6E41-DD4C-9B62-722F5160490A}"/>
              </a:ext>
            </a:extLst>
          </p:cNvPr>
          <p:cNvSpPr/>
          <p:nvPr/>
        </p:nvSpPr>
        <p:spPr>
          <a:xfrm rot="11806977">
            <a:off x="10526812" y="5246807"/>
            <a:ext cx="5049572" cy="195490"/>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2" name="右箭头 61">
            <a:extLst>
              <a:ext uri="{FF2B5EF4-FFF2-40B4-BE49-F238E27FC236}">
                <a16:creationId xmlns:a16="http://schemas.microsoft.com/office/drawing/2014/main" id="{31580424-4A5B-334E-B3E7-BA12C0A329D9}"/>
              </a:ext>
            </a:extLst>
          </p:cNvPr>
          <p:cNvSpPr/>
          <p:nvPr/>
        </p:nvSpPr>
        <p:spPr>
          <a:xfrm rot="20388161" flipV="1">
            <a:off x="11244464" y="5256631"/>
            <a:ext cx="3850896" cy="17446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3" name="右箭头 62">
            <a:extLst>
              <a:ext uri="{FF2B5EF4-FFF2-40B4-BE49-F238E27FC236}">
                <a16:creationId xmlns:a16="http://schemas.microsoft.com/office/drawing/2014/main" id="{E63B3901-44F8-1E44-ABFA-F458A27C672F}"/>
              </a:ext>
            </a:extLst>
          </p:cNvPr>
          <p:cNvSpPr/>
          <p:nvPr/>
        </p:nvSpPr>
        <p:spPr>
          <a:xfrm rot="11806977">
            <a:off x="14870354" y="5315769"/>
            <a:ext cx="5049572" cy="195490"/>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mc:AlternateContent xmlns:mc="http://schemas.openxmlformats.org/markup-compatibility/2006" xmlns:a14="http://schemas.microsoft.com/office/drawing/2010/main">
        <mc:Choice Requires="a14">
          <p:sp>
            <p:nvSpPr>
              <p:cNvPr id="64" name="圆角矩形 63">
                <a:extLst>
                  <a:ext uri="{FF2B5EF4-FFF2-40B4-BE49-F238E27FC236}">
                    <a16:creationId xmlns:a16="http://schemas.microsoft.com/office/drawing/2014/main" id="{AD07991F-F2A5-1143-B028-A0BB8BBF1960}"/>
                  </a:ext>
                </a:extLst>
              </p:cNvPr>
              <p:cNvSpPr/>
              <p:nvPr/>
            </p:nvSpPr>
            <p:spPr>
              <a:xfrm>
                <a:off x="10500284" y="2099067"/>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3200" i="1"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ctrlPr>
                        </m:sSubPr>
                        <m:e>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𝐸</m:t>
                          </m:r>
                        </m:e>
                        <m:sub>
                          <m:r>
                            <m:rPr>
                              <m:sty m:val="p"/>
                            </m:rPr>
                            <a:rPr lang="en-US" altLang="zh-CN" dirty="0">
                              <a:solidFill>
                                <a:schemeClr val="bg1"/>
                              </a:solidFill>
                              <a:latin typeface="Cambria Math" panose="02040503050406030204" pitchFamily="18" charset="0"/>
                              <a:ea typeface="+mj-ea"/>
                              <a:cs typeface="+mj-cs"/>
                            </a:rPr>
                            <m:t>max</m:t>
                          </m:r>
                        </m:sub>
                      </m:sSub>
                    </m:oMath>
                  </m:oMathPara>
                </a14:m>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Choice>
        <mc:Fallback xmlns="">
          <p:sp>
            <p:nvSpPr>
              <p:cNvPr id="64" name="圆角矩形 63">
                <a:extLst>
                  <a:ext uri="{FF2B5EF4-FFF2-40B4-BE49-F238E27FC236}">
                    <a16:creationId xmlns:a16="http://schemas.microsoft.com/office/drawing/2014/main" id="{AD07991F-F2A5-1143-B028-A0BB8BBF1960}"/>
                  </a:ext>
                </a:extLst>
              </p:cNvPr>
              <p:cNvSpPr>
                <a:spLocks noRot="1" noChangeAspect="1" noMove="1" noResize="1" noEditPoints="1" noAdjustHandles="1" noChangeArrowheads="1" noChangeShapeType="1" noTextEdit="1"/>
              </p:cNvSpPr>
              <p:nvPr/>
            </p:nvSpPr>
            <p:spPr>
              <a:xfrm>
                <a:off x="10500284" y="2099067"/>
                <a:ext cx="1870362" cy="704443"/>
              </a:xfrm>
              <a:prstGeom prst="roundRect">
                <a:avLst/>
              </a:prstGeom>
              <a:blipFill>
                <a:blip r:embed="rId9"/>
                <a:stretch>
                  <a:fillRect/>
                </a:stretch>
              </a:blipFill>
              <a:ln>
                <a:noFill/>
              </a:ln>
            </p:spPr>
            <p:txBody>
              <a:bodyPr/>
              <a:lstStyle/>
              <a:p>
                <a:r>
                  <a:rPr lang="zh-CN" altLang="en-US">
                    <a:noFill/>
                  </a:rPr>
                  <a:t> </a:t>
                </a:r>
              </a:p>
            </p:txBody>
          </p:sp>
        </mc:Fallback>
      </mc:AlternateContent>
      <p:sp>
        <p:nvSpPr>
          <p:cNvPr id="65" name="左大括号 64">
            <a:extLst>
              <a:ext uri="{FF2B5EF4-FFF2-40B4-BE49-F238E27FC236}">
                <a16:creationId xmlns:a16="http://schemas.microsoft.com/office/drawing/2014/main" id="{2AFBA2EA-FFEA-F245-9E24-6062B37BB65E}"/>
              </a:ext>
            </a:extLst>
          </p:cNvPr>
          <p:cNvSpPr/>
          <p:nvPr/>
        </p:nvSpPr>
        <p:spPr>
          <a:xfrm rot="5400000">
            <a:off x="11351360" y="35929"/>
            <a:ext cx="283728" cy="6912896"/>
          </a:xfrm>
          <a:prstGeom prst="lef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66" name="文本框 65">
            <a:extLst>
              <a:ext uri="{FF2B5EF4-FFF2-40B4-BE49-F238E27FC236}">
                <a16:creationId xmlns:a16="http://schemas.microsoft.com/office/drawing/2014/main" id="{0210EF19-597C-3D4E-BE2A-A9B52B1E143A}"/>
              </a:ext>
            </a:extLst>
          </p:cNvPr>
          <p:cNvSpPr txBox="1"/>
          <p:nvPr/>
        </p:nvSpPr>
        <p:spPr>
          <a:xfrm>
            <a:off x="10143711" y="2808495"/>
            <a:ext cx="2846404" cy="575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sz="2800" dirty="0"/>
              <a:t>m</a:t>
            </a:r>
            <a:r>
              <a:rPr kumimoji="0" lang="en-US" altLang="zh-CN" sz="2800" b="0" i="0" u="none" strike="noStrike" cap="none" spc="0" normalizeH="0" baseline="0" dirty="0">
                <a:ln>
                  <a:noFill/>
                </a:ln>
                <a:solidFill>
                  <a:srgbClr val="000000"/>
                </a:solidFill>
                <a:effectLst/>
                <a:uFillTx/>
                <a:ea typeface="+mj-ea"/>
                <a:cs typeface="+mj-cs"/>
                <a:sym typeface="Helvetica Neue"/>
              </a:rPr>
              <a:t>ax</a:t>
            </a:r>
            <a:r>
              <a:rPr kumimoji="0" lang="zh-CN" altLang="en-US" sz="2800" b="0" i="0" u="none" strike="noStrike" cap="none" spc="0" normalizeH="0" baseline="0" dirty="0">
                <a:ln>
                  <a:noFill/>
                </a:ln>
                <a:solidFill>
                  <a:srgbClr val="000000"/>
                </a:solidFill>
                <a:effectLst/>
                <a:uFillTx/>
                <a:ea typeface="+mj-ea"/>
                <a:cs typeface="+mj-cs"/>
                <a:sym typeface="Helvetica Neue"/>
              </a:rPr>
              <a:t> </a:t>
            </a:r>
            <a:r>
              <a:rPr kumimoji="0" lang="en-US" altLang="zh-CN" sz="2800" b="0" i="0" u="none" strike="noStrike" cap="none" spc="0" normalizeH="0" baseline="0" dirty="0">
                <a:ln>
                  <a:noFill/>
                </a:ln>
                <a:solidFill>
                  <a:srgbClr val="000000"/>
                </a:solidFill>
                <a:effectLst/>
                <a:uFillTx/>
                <a:ea typeface="+mj-ea"/>
                <a:cs typeface="+mj-cs"/>
                <a:sym typeface="Helvetica Neue"/>
              </a:rPr>
              <a:t>pooling</a:t>
            </a:r>
            <a:endParaRPr kumimoji="0" lang="zh-CN" altLang="en-US" sz="2800" b="0" i="0" u="none" strike="noStrike" cap="none" spc="0" normalizeH="0" baseline="0" dirty="0">
              <a:ln>
                <a:noFill/>
              </a:ln>
              <a:solidFill>
                <a:srgbClr val="000000"/>
              </a:solidFill>
              <a:effectLst/>
              <a:uFillTx/>
              <a:ea typeface="+mj-ea"/>
              <a:cs typeface="+mj-cs"/>
              <a:sym typeface="Helvetica Neue"/>
            </a:endParaRPr>
          </a:p>
        </p:txBody>
      </p:sp>
      <p:sp>
        <p:nvSpPr>
          <p:cNvPr id="67" name="右箭头 66">
            <a:extLst>
              <a:ext uri="{FF2B5EF4-FFF2-40B4-BE49-F238E27FC236}">
                <a16:creationId xmlns:a16="http://schemas.microsoft.com/office/drawing/2014/main" id="{D0B544B9-3551-5E49-BFBD-E77629542A95}"/>
              </a:ext>
            </a:extLst>
          </p:cNvPr>
          <p:cNvSpPr/>
          <p:nvPr/>
        </p:nvSpPr>
        <p:spPr>
          <a:xfrm>
            <a:off x="12666650" y="2262536"/>
            <a:ext cx="1870362" cy="193955"/>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8" name="文本框 67">
            <a:extLst>
              <a:ext uri="{FF2B5EF4-FFF2-40B4-BE49-F238E27FC236}">
                <a16:creationId xmlns:a16="http://schemas.microsoft.com/office/drawing/2014/main" id="{3DCBD26C-D01D-7F4D-8CFA-3402166E57CF}"/>
              </a:ext>
            </a:extLst>
          </p:cNvPr>
          <p:cNvSpPr txBox="1"/>
          <p:nvPr/>
        </p:nvSpPr>
        <p:spPr>
          <a:xfrm>
            <a:off x="12192000" y="1852671"/>
            <a:ext cx="2846404" cy="575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000000"/>
                </a:solidFill>
                <a:effectLst/>
                <a:uFillTx/>
                <a:ea typeface="+mj-ea"/>
                <a:cs typeface="+mj-cs"/>
                <a:sym typeface="Helvetica Neue"/>
              </a:rPr>
              <a:t>dense</a:t>
            </a:r>
            <a:endParaRPr kumimoji="0" lang="zh-CN" altLang="en-US" sz="2800" b="0" i="0" u="none" strike="noStrike" cap="none" spc="0" normalizeH="0" baseline="0" dirty="0">
              <a:ln>
                <a:noFill/>
              </a:ln>
              <a:solidFill>
                <a:srgbClr val="000000"/>
              </a:solidFill>
              <a:effectLst/>
              <a:uFillTx/>
              <a:ea typeface="+mj-ea"/>
              <a:cs typeface="+mj-cs"/>
              <a:sym typeface="Helvetica Neue"/>
            </a:endParaRPr>
          </a:p>
        </p:txBody>
      </p:sp>
      <p:sp>
        <p:nvSpPr>
          <p:cNvPr id="69" name="圆角矩形 68">
            <a:extLst>
              <a:ext uri="{FF2B5EF4-FFF2-40B4-BE49-F238E27FC236}">
                <a16:creationId xmlns:a16="http://schemas.microsoft.com/office/drawing/2014/main" id="{F9375749-E221-B246-9DA2-9522179E6531}"/>
              </a:ext>
            </a:extLst>
          </p:cNvPr>
          <p:cNvSpPr/>
          <p:nvPr/>
        </p:nvSpPr>
        <p:spPr>
          <a:xfrm>
            <a:off x="14863518" y="2085681"/>
            <a:ext cx="2846403"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solidFill>
                  <a:schemeClr val="bg1"/>
                </a:solidFill>
                <a:latin typeface="+mj-lt"/>
                <a:ea typeface="+mj-ea"/>
                <a:cs typeface="+mj-cs"/>
              </a:rPr>
              <a:t>o</a:t>
            </a:r>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utput</a:t>
            </a:r>
            <a:r>
              <a:rPr kumimoji="0" lang="zh-CN" altLang="en-US" sz="3200" b="0" i="0" u="none" strike="noStrike" cap="none" spc="0" normalizeH="0" baseline="0" dirty="0">
                <a:ln>
                  <a:noFill/>
                </a:ln>
                <a:solidFill>
                  <a:schemeClr val="bg1"/>
                </a:solidFill>
                <a:effectLst/>
                <a:uFillTx/>
                <a:latin typeface="+mj-lt"/>
                <a:ea typeface="+mj-ea"/>
                <a:cs typeface="+mj-cs"/>
                <a:sym typeface="Helvetica Neue"/>
              </a:rPr>
              <a:t> </a:t>
            </a:r>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20</a:t>
            </a:r>
            <a:r>
              <a:rPr kumimoji="0" lang="zh-CN" altLang="en-US" sz="3200" b="0" i="0" u="none" strike="noStrike" cap="none" spc="0" normalizeH="0" baseline="0" dirty="0">
                <a:ln>
                  <a:noFill/>
                </a:ln>
                <a:solidFill>
                  <a:schemeClr val="bg1"/>
                </a:solidFill>
                <a:effectLst/>
                <a:uFillTx/>
                <a:latin typeface="+mj-lt"/>
                <a:ea typeface="+mj-ea"/>
                <a:cs typeface="+mj-cs"/>
                <a:sym typeface="Helvetica Neue"/>
              </a:rPr>
              <a:t>维</a:t>
            </a:r>
          </a:p>
        </p:txBody>
      </p:sp>
      <p:sp>
        <p:nvSpPr>
          <p:cNvPr id="70" name="椭圆 69">
            <a:extLst>
              <a:ext uri="{FF2B5EF4-FFF2-40B4-BE49-F238E27FC236}">
                <a16:creationId xmlns:a16="http://schemas.microsoft.com/office/drawing/2014/main" id="{4191D942-A39E-DC49-A19E-4EBB2D04D5CF}"/>
              </a:ext>
            </a:extLst>
          </p:cNvPr>
          <p:cNvSpPr/>
          <p:nvPr/>
        </p:nvSpPr>
        <p:spPr>
          <a:xfrm>
            <a:off x="9463763" y="8670951"/>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ea typeface="+mj-ea"/>
                <a:cs typeface="+mj-cs"/>
                <a:sym typeface="Helvetica Neue"/>
              </a:rPr>
              <a:t>Trm</a:t>
            </a:r>
            <a:endParaRPr kumimoji="0" lang="zh-CN" altLang="en-US" sz="3200" b="0" i="0" u="none" strike="noStrike" cap="none" spc="0" normalizeH="0" baseline="0" dirty="0">
              <a:ln>
                <a:noFill/>
              </a:ln>
              <a:solidFill>
                <a:schemeClr val="bg1"/>
              </a:solidFill>
              <a:effectLst/>
              <a:uFillTx/>
              <a:ea typeface="+mj-ea"/>
              <a:cs typeface="+mj-cs"/>
              <a:sym typeface="Helvetica Neue"/>
            </a:endParaRPr>
          </a:p>
        </p:txBody>
      </p:sp>
      <p:sp>
        <p:nvSpPr>
          <p:cNvPr id="71" name="椭圆 70">
            <a:extLst>
              <a:ext uri="{FF2B5EF4-FFF2-40B4-BE49-F238E27FC236}">
                <a16:creationId xmlns:a16="http://schemas.microsoft.com/office/drawing/2014/main" id="{41C22180-0ED2-6E4C-874B-C384DA6C5B27}"/>
              </a:ext>
            </a:extLst>
          </p:cNvPr>
          <p:cNvSpPr/>
          <p:nvPr/>
        </p:nvSpPr>
        <p:spPr>
          <a:xfrm>
            <a:off x="13652290" y="8639015"/>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ea typeface="+mj-ea"/>
                <a:cs typeface="+mj-cs"/>
                <a:sym typeface="Helvetica Neue"/>
              </a:rPr>
              <a:t>Trm</a:t>
            </a:r>
            <a:endParaRPr kumimoji="0" lang="zh-CN" altLang="en-US" sz="3200" b="0" i="0" u="none" strike="noStrike" cap="none" spc="0" normalizeH="0" baseline="0" dirty="0">
              <a:ln>
                <a:noFill/>
              </a:ln>
              <a:solidFill>
                <a:schemeClr val="bg1"/>
              </a:solidFill>
              <a:effectLst/>
              <a:uFillTx/>
              <a:ea typeface="+mj-ea"/>
              <a:cs typeface="+mj-cs"/>
              <a:sym typeface="Helvetica Neue"/>
            </a:endParaRPr>
          </a:p>
        </p:txBody>
      </p:sp>
      <p:sp>
        <p:nvSpPr>
          <p:cNvPr id="72" name="文本框 71">
            <a:extLst>
              <a:ext uri="{FF2B5EF4-FFF2-40B4-BE49-F238E27FC236}">
                <a16:creationId xmlns:a16="http://schemas.microsoft.com/office/drawing/2014/main" id="{B783BF08-5628-BC4D-9EF7-AF979BA71120}"/>
              </a:ext>
            </a:extLst>
          </p:cNvPr>
          <p:cNvSpPr txBox="1"/>
          <p:nvPr/>
        </p:nvSpPr>
        <p:spPr>
          <a:xfrm>
            <a:off x="12395955" y="8739747"/>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ea typeface="+mj-ea"/>
              <a:cs typeface="+mj-cs"/>
              <a:sym typeface="Helvetica Neue"/>
            </a:endParaRPr>
          </a:p>
        </p:txBody>
      </p:sp>
      <p:sp>
        <p:nvSpPr>
          <p:cNvPr id="78" name="右箭头 77">
            <a:extLst>
              <a:ext uri="{FF2B5EF4-FFF2-40B4-BE49-F238E27FC236}">
                <a16:creationId xmlns:a16="http://schemas.microsoft.com/office/drawing/2014/main" id="{718DE4F1-3CA3-674B-80A6-77C1F2CF8049}"/>
              </a:ext>
            </a:extLst>
          </p:cNvPr>
          <p:cNvSpPr/>
          <p:nvPr/>
        </p:nvSpPr>
        <p:spPr>
          <a:xfrm rot="16200000">
            <a:off x="7717882" y="9875361"/>
            <a:ext cx="476303" cy="9309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79" name="右箭头 78">
            <a:extLst>
              <a:ext uri="{FF2B5EF4-FFF2-40B4-BE49-F238E27FC236}">
                <a16:creationId xmlns:a16="http://schemas.microsoft.com/office/drawing/2014/main" id="{3EEDE02E-0464-8A44-BDC8-35B49ED7091B}"/>
              </a:ext>
            </a:extLst>
          </p:cNvPr>
          <p:cNvSpPr/>
          <p:nvPr/>
        </p:nvSpPr>
        <p:spPr>
          <a:xfrm rot="16200000">
            <a:off x="10227685" y="9838800"/>
            <a:ext cx="590089" cy="13153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0" name="右箭头 79">
            <a:extLst>
              <a:ext uri="{FF2B5EF4-FFF2-40B4-BE49-F238E27FC236}">
                <a16:creationId xmlns:a16="http://schemas.microsoft.com/office/drawing/2014/main" id="{B0ED85C1-6EAF-164D-9C52-D7EBF8669C9F}"/>
              </a:ext>
            </a:extLst>
          </p:cNvPr>
          <p:cNvSpPr/>
          <p:nvPr/>
        </p:nvSpPr>
        <p:spPr>
          <a:xfrm rot="16200000">
            <a:off x="14550213" y="9915986"/>
            <a:ext cx="476303" cy="9309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1" name="右箭头 80">
            <a:extLst>
              <a:ext uri="{FF2B5EF4-FFF2-40B4-BE49-F238E27FC236}">
                <a16:creationId xmlns:a16="http://schemas.microsoft.com/office/drawing/2014/main" id="{362F2813-4099-DB41-98F1-53C6792A10C8}"/>
              </a:ext>
            </a:extLst>
          </p:cNvPr>
          <p:cNvSpPr/>
          <p:nvPr/>
        </p:nvSpPr>
        <p:spPr>
          <a:xfrm rot="11204756" flipV="1">
            <a:off x="10990691" y="9811288"/>
            <a:ext cx="3792961" cy="145548"/>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2" name="右箭头 81">
            <a:extLst>
              <a:ext uri="{FF2B5EF4-FFF2-40B4-BE49-F238E27FC236}">
                <a16:creationId xmlns:a16="http://schemas.microsoft.com/office/drawing/2014/main" id="{6DB1F5DB-117D-D942-B035-329A51BAA638}"/>
              </a:ext>
            </a:extLst>
          </p:cNvPr>
          <p:cNvSpPr/>
          <p:nvPr/>
        </p:nvSpPr>
        <p:spPr>
          <a:xfrm rot="20857107">
            <a:off x="7938329" y="9835545"/>
            <a:ext cx="2243049" cy="108029"/>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3" name="右箭头 82">
            <a:extLst>
              <a:ext uri="{FF2B5EF4-FFF2-40B4-BE49-F238E27FC236}">
                <a16:creationId xmlns:a16="http://schemas.microsoft.com/office/drawing/2014/main" id="{3C2402CF-0BE9-754B-AC0F-37166B0FCE07}"/>
              </a:ext>
            </a:extLst>
          </p:cNvPr>
          <p:cNvSpPr/>
          <p:nvPr/>
        </p:nvSpPr>
        <p:spPr>
          <a:xfrm rot="21149202">
            <a:off x="10529839" y="9836769"/>
            <a:ext cx="3797081" cy="115091"/>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4" name="右箭头 83">
            <a:extLst>
              <a:ext uri="{FF2B5EF4-FFF2-40B4-BE49-F238E27FC236}">
                <a16:creationId xmlns:a16="http://schemas.microsoft.com/office/drawing/2014/main" id="{DF96CE3B-473E-C844-9BAB-760C22D37F4F}"/>
              </a:ext>
            </a:extLst>
          </p:cNvPr>
          <p:cNvSpPr/>
          <p:nvPr/>
        </p:nvSpPr>
        <p:spPr>
          <a:xfrm rot="11411830">
            <a:off x="8334345" y="9907933"/>
            <a:ext cx="2243049" cy="108029"/>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5" name="右箭头 84">
            <a:extLst>
              <a:ext uri="{FF2B5EF4-FFF2-40B4-BE49-F238E27FC236}">
                <a16:creationId xmlns:a16="http://schemas.microsoft.com/office/drawing/2014/main" id="{C75A049B-E2E3-8C47-A84D-5E141EEEEFF8}"/>
              </a:ext>
            </a:extLst>
          </p:cNvPr>
          <p:cNvSpPr/>
          <p:nvPr/>
        </p:nvSpPr>
        <p:spPr>
          <a:xfrm rot="20607733">
            <a:off x="7870212" y="7668616"/>
            <a:ext cx="5049572" cy="195490"/>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73" name="1.1 内容标题">
            <a:extLst>
              <a:ext uri="{FF2B5EF4-FFF2-40B4-BE49-F238E27FC236}">
                <a16:creationId xmlns:a16="http://schemas.microsoft.com/office/drawing/2014/main" id="{6B937EC6-EAD6-614A-A43E-C8CCBE5896AD}"/>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模型融合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 </a:t>
            </a:r>
            <a:r>
              <a:rPr kumimoji="1" lang="en-US" altLang="zh-CN" sz="3600" dirty="0" err="1">
                <a:solidFill>
                  <a:schemeClr val="tx1"/>
                </a:solidFill>
                <a:latin typeface="Microsoft YaHei" panose="020B0503020204020204" pitchFamily="34" charset="-122"/>
                <a:ea typeface="Microsoft YaHei" panose="020B0503020204020204" pitchFamily="34" charset="-122"/>
              </a:rPr>
              <a:t>transformer+lstm</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81218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箭头 2">
            <a:extLst>
              <a:ext uri="{FF2B5EF4-FFF2-40B4-BE49-F238E27FC236}">
                <a16:creationId xmlns:a16="http://schemas.microsoft.com/office/drawing/2014/main" id="{7762C7F8-AB7B-744A-8519-F5FE465E9D1C}"/>
              </a:ext>
            </a:extLst>
          </p:cNvPr>
          <p:cNvSpPr/>
          <p:nvPr/>
        </p:nvSpPr>
        <p:spPr>
          <a:xfrm rot="11128778">
            <a:off x="8512374" y="11518254"/>
            <a:ext cx="6050390" cy="100356"/>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5" name="右箭头 4">
            <a:extLst>
              <a:ext uri="{FF2B5EF4-FFF2-40B4-BE49-F238E27FC236}">
                <a16:creationId xmlns:a16="http://schemas.microsoft.com/office/drawing/2014/main" id="{A0593B56-5348-3A41-B156-F6608F8CFACB}"/>
              </a:ext>
            </a:extLst>
          </p:cNvPr>
          <p:cNvSpPr/>
          <p:nvPr/>
        </p:nvSpPr>
        <p:spPr>
          <a:xfrm rot="21270107">
            <a:off x="7777994" y="11431842"/>
            <a:ext cx="5925963" cy="135012"/>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 name="椭圆 5">
            <a:extLst>
              <a:ext uri="{FF2B5EF4-FFF2-40B4-BE49-F238E27FC236}">
                <a16:creationId xmlns:a16="http://schemas.microsoft.com/office/drawing/2014/main" id="{F9BDB315-4AFB-D348-98EA-1717C302C7C7}"/>
              </a:ext>
            </a:extLst>
          </p:cNvPr>
          <p:cNvSpPr/>
          <p:nvPr/>
        </p:nvSpPr>
        <p:spPr>
          <a:xfrm>
            <a:off x="6575307" y="10252923"/>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latin typeface="+mj-lt"/>
                <a:ea typeface="+mj-ea"/>
                <a:cs typeface="+mj-cs"/>
                <a:sym typeface="Helvetica Neue"/>
              </a:rPr>
              <a:t>Trm</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AlternateContent xmlns:mc="http://schemas.openxmlformats.org/markup-compatibility/2006" xmlns:a14="http://schemas.microsoft.com/office/drawing/2010/main">
        <mc:Choice Requires="a14">
          <p:sp>
            <p:nvSpPr>
              <p:cNvPr id="7" name="圆角矩形 6">
                <a:extLst>
                  <a:ext uri="{FF2B5EF4-FFF2-40B4-BE49-F238E27FC236}">
                    <a16:creationId xmlns:a16="http://schemas.microsoft.com/office/drawing/2014/main" id="{4ABBED91-A5E4-BE41-B87E-8E6A6DEE6ACC}"/>
                  </a:ext>
                </a:extLst>
              </p:cNvPr>
              <p:cNvSpPr/>
              <p:nvPr/>
            </p:nvSpPr>
            <p:spPr>
              <a:xfrm>
                <a:off x="6882647" y="12025949"/>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14:m>
                  <m:oMath xmlns:m="http://schemas.openxmlformats.org/officeDocument/2006/math">
                    <m:sSub>
                      <m:sSubPr>
                        <m:ctrlPr>
                          <a:rPr kumimoji="0" lang="en-US" altLang="zh-CN" sz="3200" i="1"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ctrlPr>
                      </m:sSubPr>
                      <m:e>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𝐸</m:t>
                        </m:r>
                      </m:e>
                      <m:sub>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1</m:t>
                        </m:r>
                      </m:sub>
                    </m:sSub>
                  </m:oMath>
                </a14:m>
                <a:r>
                  <a:rPr kumimoji="0" lang="en-US" altLang="zh-CN" sz="3200" b="0" i="0" u="none" strike="noStrike" cap="none" spc="0" normalizeH="0" baseline="0" dirty="0">
                    <a:ln>
                      <a:noFill/>
                    </a:ln>
                    <a:solidFill>
                      <a:srgbClr val="000000"/>
                    </a:solidFill>
                    <a:effectLst/>
                    <a:uFillTx/>
                    <a:latin typeface="+mj-lt"/>
                    <a:ea typeface="+mj-ea"/>
                    <a:cs typeface="+mj-cs"/>
                    <a:sym typeface="Helvetica Neue"/>
                  </a:rPr>
                  <a:t> </a:t>
                </a:r>
                <a:r>
                  <a:rPr lang="en-US" altLang="zh-CN" dirty="0">
                    <a:solidFill>
                      <a:schemeClr val="bg1"/>
                    </a:solidFill>
                    <a:latin typeface="+mj-lt"/>
                    <a:ea typeface="+mj-ea"/>
                    <a:cs typeface="+mj-cs"/>
                  </a:rPr>
                  <a:t>(512)</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Choice>
        <mc:Fallback xmlns="">
          <p:sp>
            <p:nvSpPr>
              <p:cNvPr id="7" name="圆角矩形 6">
                <a:extLst>
                  <a:ext uri="{FF2B5EF4-FFF2-40B4-BE49-F238E27FC236}">
                    <a16:creationId xmlns:a16="http://schemas.microsoft.com/office/drawing/2014/main" id="{4ABBED91-A5E4-BE41-B87E-8E6A6DEE6ACC}"/>
                  </a:ext>
                </a:extLst>
              </p:cNvPr>
              <p:cNvSpPr>
                <a:spLocks noRot="1" noChangeAspect="1" noMove="1" noResize="1" noEditPoints="1" noAdjustHandles="1" noChangeArrowheads="1" noChangeShapeType="1" noTextEdit="1"/>
              </p:cNvSpPr>
              <p:nvPr/>
            </p:nvSpPr>
            <p:spPr>
              <a:xfrm>
                <a:off x="6882647" y="12025949"/>
                <a:ext cx="1870362" cy="704443"/>
              </a:xfrm>
              <a:prstGeom prst="roundRect">
                <a:avLst/>
              </a:prstGeom>
              <a:blipFill>
                <a:blip r:embed="rId2"/>
                <a:stretch>
                  <a:fillRect t="-1786" r="-676" b="-178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4BDC85B4-1830-8C4B-9AAA-45B2ACBBF102}"/>
                  </a:ext>
                </a:extLst>
              </p:cNvPr>
              <p:cNvSpPr/>
              <p:nvPr/>
            </p:nvSpPr>
            <p:spPr>
              <a:xfrm>
                <a:off x="9389756" y="12036993"/>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2</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8" name="圆角矩形 7">
                <a:extLst>
                  <a:ext uri="{FF2B5EF4-FFF2-40B4-BE49-F238E27FC236}">
                    <a16:creationId xmlns:a16="http://schemas.microsoft.com/office/drawing/2014/main" id="{4BDC85B4-1830-8C4B-9AAA-45B2ACBBF102}"/>
                  </a:ext>
                </a:extLst>
              </p:cNvPr>
              <p:cNvSpPr>
                <a:spLocks noRot="1" noChangeAspect="1" noMove="1" noResize="1" noEditPoints="1" noAdjustHandles="1" noChangeArrowheads="1" noChangeShapeType="1" noTextEdit="1"/>
              </p:cNvSpPr>
              <p:nvPr/>
            </p:nvSpPr>
            <p:spPr>
              <a:xfrm>
                <a:off x="9389756" y="12036993"/>
                <a:ext cx="1870362" cy="704443"/>
              </a:xfrm>
              <a:prstGeom prst="round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圆角矩形 8">
                <a:extLst>
                  <a:ext uri="{FF2B5EF4-FFF2-40B4-BE49-F238E27FC236}">
                    <a16:creationId xmlns:a16="http://schemas.microsoft.com/office/drawing/2014/main" id="{096795D9-375B-F842-B55E-D22928029158}"/>
                  </a:ext>
                </a:extLst>
              </p:cNvPr>
              <p:cNvSpPr/>
              <p:nvPr/>
            </p:nvSpPr>
            <p:spPr>
              <a:xfrm>
                <a:off x="13598235" y="12017889"/>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𝑛</m:t>
                          </m:r>
                          <m:r>
                            <a:rPr lang="en-US" altLang="zh-CN" dirty="0" smtClean="0">
                              <a:latin typeface="Cambria Math" panose="02040503050406030204" pitchFamily="18" charset="0"/>
                            </a:rPr>
                            <m:t>−1</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9" name="圆角矩形 8">
                <a:extLst>
                  <a:ext uri="{FF2B5EF4-FFF2-40B4-BE49-F238E27FC236}">
                    <a16:creationId xmlns:a16="http://schemas.microsoft.com/office/drawing/2014/main" id="{096795D9-375B-F842-B55E-D22928029158}"/>
                  </a:ext>
                </a:extLst>
              </p:cNvPr>
              <p:cNvSpPr>
                <a:spLocks noRot="1" noChangeAspect="1" noMove="1" noResize="1" noEditPoints="1" noAdjustHandles="1" noChangeArrowheads="1" noChangeShapeType="1" noTextEdit="1"/>
              </p:cNvSpPr>
              <p:nvPr/>
            </p:nvSpPr>
            <p:spPr>
              <a:xfrm>
                <a:off x="13598235" y="12017889"/>
                <a:ext cx="1870362" cy="704443"/>
              </a:xfrm>
              <a:prstGeom prst="roundRect">
                <a:avLst/>
              </a:prstGeom>
              <a:blipFill>
                <a:blip r:embed="rId4"/>
                <a:stretch>
                  <a:fillRect/>
                </a:stretch>
              </a:blipFill>
              <a:ln>
                <a:noFill/>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9A8030B-780C-8048-878C-6E1364EF0B82}"/>
              </a:ext>
            </a:extLst>
          </p:cNvPr>
          <p:cNvSpPr txBox="1"/>
          <p:nvPr/>
        </p:nvSpPr>
        <p:spPr>
          <a:xfrm>
            <a:off x="12167356" y="12032402"/>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11" name="圆角矩形 10">
            <a:extLst>
              <a:ext uri="{FF2B5EF4-FFF2-40B4-BE49-F238E27FC236}">
                <a16:creationId xmlns:a16="http://schemas.microsoft.com/office/drawing/2014/main" id="{130E8B91-14F3-8240-953E-8FA3B63DAB76}"/>
              </a:ext>
            </a:extLst>
          </p:cNvPr>
          <p:cNvSpPr/>
          <p:nvPr/>
        </p:nvSpPr>
        <p:spPr>
          <a:xfrm>
            <a:off x="2990377" y="12203372"/>
            <a:ext cx="2417616" cy="124927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素材</a:t>
            </a:r>
            <a:r>
              <a:rPr lang="en-US" altLang="zh-CN" dirty="0">
                <a:latin typeface="Microsoft YaHei" panose="020B0503020204020204" pitchFamily="34" charset="-122"/>
                <a:ea typeface="Microsoft YaHei" panose="020B0503020204020204" pitchFamily="34" charset="-122"/>
              </a:rPr>
              <a:t>id</a:t>
            </a:r>
            <a:endParaRPr lang="en" altLang="zh-CN" dirty="0">
              <a:latin typeface="Microsoft YaHei" panose="020B0503020204020204" pitchFamily="34" charset="-122"/>
              <a:ea typeface="Microsoft YaHei" panose="020B0503020204020204" pitchFamily="34" charset="-122"/>
            </a:endParaRPr>
          </a:p>
          <a:p>
            <a:r>
              <a:rPr lang="en" altLang="zh-CN" dirty="0">
                <a:latin typeface="Microsoft YaHei" panose="020B0503020204020204" pitchFamily="34" charset="-122"/>
                <a:ea typeface="Microsoft YaHei" panose="020B0503020204020204" pitchFamily="34" charset="-122"/>
              </a:rPr>
              <a:t>256</a:t>
            </a:r>
            <a:r>
              <a:rPr lang="zh-CN" altLang="en" dirty="0">
                <a:latin typeface="Microsoft YaHei" panose="020B0503020204020204" pitchFamily="34" charset="-122"/>
                <a:ea typeface="Microsoft YaHei" panose="020B0503020204020204" pitchFamily="34" charset="-122"/>
              </a:rPr>
              <a:t>维</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12" name="椭圆 11">
            <a:extLst>
              <a:ext uri="{FF2B5EF4-FFF2-40B4-BE49-F238E27FC236}">
                <a16:creationId xmlns:a16="http://schemas.microsoft.com/office/drawing/2014/main" id="{4C4F085C-0C16-E24E-9700-B6AB090CB731}"/>
              </a:ext>
            </a:extLst>
          </p:cNvPr>
          <p:cNvSpPr/>
          <p:nvPr/>
        </p:nvSpPr>
        <p:spPr>
          <a:xfrm>
            <a:off x="9264235" y="10311537"/>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latin typeface="+mj-lt"/>
                <a:ea typeface="+mj-ea"/>
                <a:cs typeface="+mj-cs"/>
                <a:sym typeface="Helvetica Neue"/>
              </a:rPr>
              <a:t>Trm</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13" name="椭圆 12">
            <a:extLst>
              <a:ext uri="{FF2B5EF4-FFF2-40B4-BE49-F238E27FC236}">
                <a16:creationId xmlns:a16="http://schemas.microsoft.com/office/drawing/2014/main" id="{3537FE06-8761-7E4B-AEBC-1F76EB5F810C}"/>
              </a:ext>
            </a:extLst>
          </p:cNvPr>
          <p:cNvSpPr/>
          <p:nvPr/>
        </p:nvSpPr>
        <p:spPr>
          <a:xfrm>
            <a:off x="13452762" y="10279601"/>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latin typeface="+mj-lt"/>
                <a:ea typeface="+mj-ea"/>
                <a:cs typeface="+mj-cs"/>
                <a:sym typeface="Helvetica Neue"/>
              </a:rPr>
              <a:t>Trm</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14" name="文本框 13">
            <a:extLst>
              <a:ext uri="{FF2B5EF4-FFF2-40B4-BE49-F238E27FC236}">
                <a16:creationId xmlns:a16="http://schemas.microsoft.com/office/drawing/2014/main" id="{62ABD64E-368B-1847-8326-815CF6F2DB56}"/>
              </a:ext>
            </a:extLst>
          </p:cNvPr>
          <p:cNvSpPr txBox="1"/>
          <p:nvPr/>
        </p:nvSpPr>
        <p:spPr>
          <a:xfrm>
            <a:off x="12196427" y="10380333"/>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15" name="右箭头 14">
            <a:extLst>
              <a:ext uri="{FF2B5EF4-FFF2-40B4-BE49-F238E27FC236}">
                <a16:creationId xmlns:a16="http://schemas.microsoft.com/office/drawing/2014/main" id="{C254D374-5D47-6B4A-8094-9E81A3F9BE84}"/>
              </a:ext>
            </a:extLst>
          </p:cNvPr>
          <p:cNvSpPr/>
          <p:nvPr/>
        </p:nvSpPr>
        <p:spPr>
          <a:xfrm rot="16200000">
            <a:off x="7518354" y="11515947"/>
            <a:ext cx="476303" cy="9309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16" name="右箭头 15">
            <a:extLst>
              <a:ext uri="{FF2B5EF4-FFF2-40B4-BE49-F238E27FC236}">
                <a16:creationId xmlns:a16="http://schemas.microsoft.com/office/drawing/2014/main" id="{2ACAB722-B929-4D4B-B77D-889F475AB82A}"/>
              </a:ext>
            </a:extLst>
          </p:cNvPr>
          <p:cNvSpPr/>
          <p:nvPr/>
        </p:nvSpPr>
        <p:spPr>
          <a:xfrm rot="16200000">
            <a:off x="10028157" y="11479386"/>
            <a:ext cx="590089" cy="13153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17" name="右箭头 16">
            <a:extLst>
              <a:ext uri="{FF2B5EF4-FFF2-40B4-BE49-F238E27FC236}">
                <a16:creationId xmlns:a16="http://schemas.microsoft.com/office/drawing/2014/main" id="{55292C6D-B406-9449-B2DE-4A2B126FFE2D}"/>
              </a:ext>
            </a:extLst>
          </p:cNvPr>
          <p:cNvSpPr/>
          <p:nvPr/>
        </p:nvSpPr>
        <p:spPr>
          <a:xfrm rot="16200000">
            <a:off x="14350685" y="11556572"/>
            <a:ext cx="476303" cy="9309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18" name="右箭头 17">
            <a:extLst>
              <a:ext uri="{FF2B5EF4-FFF2-40B4-BE49-F238E27FC236}">
                <a16:creationId xmlns:a16="http://schemas.microsoft.com/office/drawing/2014/main" id="{DF25EEE4-2D68-E444-9396-88784A459235}"/>
              </a:ext>
            </a:extLst>
          </p:cNvPr>
          <p:cNvSpPr/>
          <p:nvPr/>
        </p:nvSpPr>
        <p:spPr>
          <a:xfrm rot="11204756" flipV="1">
            <a:off x="10791163" y="11451874"/>
            <a:ext cx="3792961" cy="145548"/>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19" name="右箭头 18">
            <a:extLst>
              <a:ext uri="{FF2B5EF4-FFF2-40B4-BE49-F238E27FC236}">
                <a16:creationId xmlns:a16="http://schemas.microsoft.com/office/drawing/2014/main" id="{7D93053E-F82C-A040-BD09-3D28E0ED7215}"/>
              </a:ext>
            </a:extLst>
          </p:cNvPr>
          <p:cNvSpPr/>
          <p:nvPr/>
        </p:nvSpPr>
        <p:spPr>
          <a:xfrm rot="20857107">
            <a:off x="7738801" y="11476131"/>
            <a:ext cx="2243049" cy="108029"/>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20" name="右箭头 19">
            <a:extLst>
              <a:ext uri="{FF2B5EF4-FFF2-40B4-BE49-F238E27FC236}">
                <a16:creationId xmlns:a16="http://schemas.microsoft.com/office/drawing/2014/main" id="{28778E09-8551-594E-9F1D-B8ABDD702411}"/>
              </a:ext>
            </a:extLst>
          </p:cNvPr>
          <p:cNvSpPr/>
          <p:nvPr/>
        </p:nvSpPr>
        <p:spPr>
          <a:xfrm rot="21149202">
            <a:off x="10330311" y="11477355"/>
            <a:ext cx="3797081" cy="115091"/>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21" name="右箭头 20">
            <a:extLst>
              <a:ext uri="{FF2B5EF4-FFF2-40B4-BE49-F238E27FC236}">
                <a16:creationId xmlns:a16="http://schemas.microsoft.com/office/drawing/2014/main" id="{BA6F3325-71A1-EE46-9C7D-40A625BF7207}"/>
              </a:ext>
            </a:extLst>
          </p:cNvPr>
          <p:cNvSpPr/>
          <p:nvPr/>
        </p:nvSpPr>
        <p:spPr>
          <a:xfrm rot="11411830">
            <a:off x="8134817" y="11548519"/>
            <a:ext cx="2243049" cy="108029"/>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22" name="圆角矩形 21">
            <a:extLst>
              <a:ext uri="{FF2B5EF4-FFF2-40B4-BE49-F238E27FC236}">
                <a16:creationId xmlns:a16="http://schemas.microsoft.com/office/drawing/2014/main" id="{4974D891-4E69-4847-A3E4-47625B13418C}"/>
              </a:ext>
            </a:extLst>
          </p:cNvPr>
          <p:cNvSpPr/>
          <p:nvPr/>
        </p:nvSpPr>
        <p:spPr>
          <a:xfrm>
            <a:off x="2954280" y="10771158"/>
            <a:ext cx="2417616" cy="124927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广告主</a:t>
            </a:r>
            <a:r>
              <a:rPr lang="en-US" altLang="zh-CN" dirty="0">
                <a:latin typeface="Microsoft YaHei" panose="020B0503020204020204" pitchFamily="34" charset="-122"/>
                <a:ea typeface="Microsoft YaHei" panose="020B0503020204020204" pitchFamily="34" charset="-122"/>
              </a:rPr>
              <a:t>id</a:t>
            </a:r>
            <a:endParaRPr lang="en" altLang="zh-CN" dirty="0">
              <a:latin typeface="Microsoft YaHei" panose="020B0503020204020204" pitchFamily="34" charset="-122"/>
              <a:ea typeface="Microsoft YaHei" panose="020B0503020204020204" pitchFamily="34" charset="-122"/>
            </a:endParaRPr>
          </a:p>
          <a:p>
            <a:r>
              <a:rPr lang="en" altLang="zh-CN" dirty="0">
                <a:latin typeface="Microsoft YaHei" panose="020B0503020204020204" pitchFamily="34" charset="-122"/>
                <a:ea typeface="Microsoft YaHei" panose="020B0503020204020204" pitchFamily="34" charset="-122"/>
              </a:rPr>
              <a:t>256</a:t>
            </a:r>
            <a:r>
              <a:rPr lang="zh-CN" altLang="en" dirty="0">
                <a:latin typeface="Microsoft YaHei" panose="020B0503020204020204" pitchFamily="34" charset="-122"/>
                <a:ea typeface="Microsoft YaHei" panose="020B0503020204020204" pitchFamily="34" charset="-122"/>
              </a:rPr>
              <a:t>维</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23" name="右大括号 22">
            <a:extLst>
              <a:ext uri="{FF2B5EF4-FFF2-40B4-BE49-F238E27FC236}">
                <a16:creationId xmlns:a16="http://schemas.microsoft.com/office/drawing/2014/main" id="{9A4835F6-C1EB-4B4D-8DA7-F56241E8DAC5}"/>
              </a:ext>
            </a:extLst>
          </p:cNvPr>
          <p:cNvSpPr/>
          <p:nvPr/>
        </p:nvSpPr>
        <p:spPr>
          <a:xfrm>
            <a:off x="5786430" y="11494293"/>
            <a:ext cx="769479" cy="1333715"/>
          </a:xfrm>
          <a:prstGeom prst="righ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24" name="右箭头 23">
            <a:extLst>
              <a:ext uri="{FF2B5EF4-FFF2-40B4-BE49-F238E27FC236}">
                <a16:creationId xmlns:a16="http://schemas.microsoft.com/office/drawing/2014/main" id="{C4D32F90-2016-8F47-9E11-0602320BFAFB}"/>
              </a:ext>
            </a:extLst>
          </p:cNvPr>
          <p:cNvSpPr/>
          <p:nvPr/>
        </p:nvSpPr>
        <p:spPr>
          <a:xfrm rot="11128778">
            <a:off x="8512374" y="9704551"/>
            <a:ext cx="6050390" cy="100356"/>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25" name="右箭头 24">
            <a:extLst>
              <a:ext uri="{FF2B5EF4-FFF2-40B4-BE49-F238E27FC236}">
                <a16:creationId xmlns:a16="http://schemas.microsoft.com/office/drawing/2014/main" id="{E9865492-7C92-9B4D-9E61-87A64A182355}"/>
              </a:ext>
            </a:extLst>
          </p:cNvPr>
          <p:cNvSpPr/>
          <p:nvPr/>
        </p:nvSpPr>
        <p:spPr>
          <a:xfrm rot="21270107">
            <a:off x="7777994" y="9618139"/>
            <a:ext cx="5925963" cy="135012"/>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26" name="椭圆 25">
            <a:extLst>
              <a:ext uri="{FF2B5EF4-FFF2-40B4-BE49-F238E27FC236}">
                <a16:creationId xmlns:a16="http://schemas.microsoft.com/office/drawing/2014/main" id="{94C0F3D4-BC43-B441-A161-4D9C0EF70642}"/>
              </a:ext>
            </a:extLst>
          </p:cNvPr>
          <p:cNvSpPr/>
          <p:nvPr/>
        </p:nvSpPr>
        <p:spPr>
          <a:xfrm>
            <a:off x="6575307" y="8439220"/>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latin typeface="+mj-lt"/>
                <a:ea typeface="+mj-ea"/>
                <a:cs typeface="+mj-cs"/>
                <a:sym typeface="Helvetica Neue"/>
              </a:rPr>
              <a:t>Trm</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27" name="椭圆 26">
            <a:extLst>
              <a:ext uri="{FF2B5EF4-FFF2-40B4-BE49-F238E27FC236}">
                <a16:creationId xmlns:a16="http://schemas.microsoft.com/office/drawing/2014/main" id="{8BE89B8E-31C6-514E-8F45-5572FBAD6731}"/>
              </a:ext>
            </a:extLst>
          </p:cNvPr>
          <p:cNvSpPr/>
          <p:nvPr/>
        </p:nvSpPr>
        <p:spPr>
          <a:xfrm>
            <a:off x="9264235" y="8497834"/>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latin typeface="+mj-lt"/>
                <a:ea typeface="+mj-ea"/>
                <a:cs typeface="+mj-cs"/>
                <a:sym typeface="Helvetica Neue"/>
              </a:rPr>
              <a:t>Trm</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28" name="椭圆 27">
            <a:extLst>
              <a:ext uri="{FF2B5EF4-FFF2-40B4-BE49-F238E27FC236}">
                <a16:creationId xmlns:a16="http://schemas.microsoft.com/office/drawing/2014/main" id="{530492F7-AB42-D041-B6F3-7BC5FAC76FF7}"/>
              </a:ext>
            </a:extLst>
          </p:cNvPr>
          <p:cNvSpPr/>
          <p:nvPr/>
        </p:nvSpPr>
        <p:spPr>
          <a:xfrm>
            <a:off x="13452762" y="8465898"/>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bg1"/>
                </a:solidFill>
                <a:effectLst/>
                <a:uFillTx/>
                <a:latin typeface="+mj-lt"/>
                <a:ea typeface="+mj-ea"/>
                <a:cs typeface="+mj-cs"/>
                <a:sym typeface="Helvetica Neue"/>
              </a:rPr>
              <a:t>Trm</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29" name="文本框 28">
            <a:extLst>
              <a:ext uri="{FF2B5EF4-FFF2-40B4-BE49-F238E27FC236}">
                <a16:creationId xmlns:a16="http://schemas.microsoft.com/office/drawing/2014/main" id="{BEC9CEC0-F839-5545-8D87-4AA5FD59B0E7}"/>
              </a:ext>
            </a:extLst>
          </p:cNvPr>
          <p:cNvSpPr txBox="1"/>
          <p:nvPr/>
        </p:nvSpPr>
        <p:spPr>
          <a:xfrm>
            <a:off x="12196427" y="8566630"/>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30" name="右箭头 29">
            <a:extLst>
              <a:ext uri="{FF2B5EF4-FFF2-40B4-BE49-F238E27FC236}">
                <a16:creationId xmlns:a16="http://schemas.microsoft.com/office/drawing/2014/main" id="{79BBD619-AD8A-1C40-A7AE-26FFB823D5BE}"/>
              </a:ext>
            </a:extLst>
          </p:cNvPr>
          <p:cNvSpPr/>
          <p:nvPr/>
        </p:nvSpPr>
        <p:spPr>
          <a:xfrm rot="16200000">
            <a:off x="7518354" y="9702244"/>
            <a:ext cx="476303" cy="9309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31" name="右箭头 30">
            <a:extLst>
              <a:ext uri="{FF2B5EF4-FFF2-40B4-BE49-F238E27FC236}">
                <a16:creationId xmlns:a16="http://schemas.microsoft.com/office/drawing/2014/main" id="{FDFD0FB6-4CA8-5045-A26E-8826A523FAE9}"/>
              </a:ext>
            </a:extLst>
          </p:cNvPr>
          <p:cNvSpPr/>
          <p:nvPr/>
        </p:nvSpPr>
        <p:spPr>
          <a:xfrm rot="16200000">
            <a:off x="10028157" y="9665683"/>
            <a:ext cx="590089" cy="13153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32" name="右箭头 31">
            <a:extLst>
              <a:ext uri="{FF2B5EF4-FFF2-40B4-BE49-F238E27FC236}">
                <a16:creationId xmlns:a16="http://schemas.microsoft.com/office/drawing/2014/main" id="{E4FE1804-7A25-8447-865E-CA9F9916B487}"/>
              </a:ext>
            </a:extLst>
          </p:cNvPr>
          <p:cNvSpPr/>
          <p:nvPr/>
        </p:nvSpPr>
        <p:spPr>
          <a:xfrm rot="16200000">
            <a:off x="14350685" y="9742869"/>
            <a:ext cx="476303" cy="93097"/>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33" name="右箭头 32">
            <a:extLst>
              <a:ext uri="{FF2B5EF4-FFF2-40B4-BE49-F238E27FC236}">
                <a16:creationId xmlns:a16="http://schemas.microsoft.com/office/drawing/2014/main" id="{34A14937-5DE5-4A48-AE35-DC0D8D28F26C}"/>
              </a:ext>
            </a:extLst>
          </p:cNvPr>
          <p:cNvSpPr/>
          <p:nvPr/>
        </p:nvSpPr>
        <p:spPr>
          <a:xfrm rot="11204756" flipV="1">
            <a:off x="10791163" y="9638171"/>
            <a:ext cx="3792961" cy="145548"/>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34" name="右箭头 33">
            <a:extLst>
              <a:ext uri="{FF2B5EF4-FFF2-40B4-BE49-F238E27FC236}">
                <a16:creationId xmlns:a16="http://schemas.microsoft.com/office/drawing/2014/main" id="{C0842C0D-AAED-094C-9174-5BCA1CF75FB1}"/>
              </a:ext>
            </a:extLst>
          </p:cNvPr>
          <p:cNvSpPr/>
          <p:nvPr/>
        </p:nvSpPr>
        <p:spPr>
          <a:xfrm rot="20857107">
            <a:off x="7738801" y="9662428"/>
            <a:ext cx="2243049" cy="108029"/>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35" name="右箭头 34">
            <a:extLst>
              <a:ext uri="{FF2B5EF4-FFF2-40B4-BE49-F238E27FC236}">
                <a16:creationId xmlns:a16="http://schemas.microsoft.com/office/drawing/2014/main" id="{6C0923FD-EDA7-A54C-ADBA-5C625883A125}"/>
              </a:ext>
            </a:extLst>
          </p:cNvPr>
          <p:cNvSpPr/>
          <p:nvPr/>
        </p:nvSpPr>
        <p:spPr>
          <a:xfrm rot="21149202">
            <a:off x="10330311" y="9663652"/>
            <a:ext cx="3797081" cy="115091"/>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36" name="右箭头 35">
            <a:extLst>
              <a:ext uri="{FF2B5EF4-FFF2-40B4-BE49-F238E27FC236}">
                <a16:creationId xmlns:a16="http://schemas.microsoft.com/office/drawing/2014/main" id="{5503F10F-D8CF-4E48-A193-F74D3E3A330E}"/>
              </a:ext>
            </a:extLst>
          </p:cNvPr>
          <p:cNvSpPr/>
          <p:nvPr/>
        </p:nvSpPr>
        <p:spPr>
          <a:xfrm rot="11411830">
            <a:off x="8134817" y="9734816"/>
            <a:ext cx="2243049" cy="108029"/>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37" name="椭圆 36">
            <a:extLst>
              <a:ext uri="{FF2B5EF4-FFF2-40B4-BE49-F238E27FC236}">
                <a16:creationId xmlns:a16="http://schemas.microsoft.com/office/drawing/2014/main" id="{6EC51604-97DA-8C44-A7E3-2068BE221376}"/>
              </a:ext>
            </a:extLst>
          </p:cNvPr>
          <p:cNvSpPr/>
          <p:nvPr/>
        </p:nvSpPr>
        <p:spPr>
          <a:xfrm>
            <a:off x="6437147" y="6747587"/>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solidFill>
                  <a:schemeClr val="bg1"/>
                </a:solidFill>
              </a:rPr>
              <a:t>dense</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38" name="椭圆 37">
            <a:extLst>
              <a:ext uri="{FF2B5EF4-FFF2-40B4-BE49-F238E27FC236}">
                <a16:creationId xmlns:a16="http://schemas.microsoft.com/office/drawing/2014/main" id="{0FCC8B3F-CB8B-D546-B7BD-0282C9C1F1DA}"/>
              </a:ext>
            </a:extLst>
          </p:cNvPr>
          <p:cNvSpPr/>
          <p:nvPr/>
        </p:nvSpPr>
        <p:spPr>
          <a:xfrm>
            <a:off x="9208055" y="6747587"/>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r>
              <a:rPr lang="en-US" altLang="zh-CN" dirty="0">
                <a:solidFill>
                  <a:schemeClr val="bg1"/>
                </a:solidFill>
              </a:rPr>
              <a:t>dense</a:t>
            </a:r>
            <a:endParaRPr lang="zh-CN" altLang="en-US" dirty="0">
              <a:solidFill>
                <a:schemeClr val="bg1"/>
              </a:solidFill>
            </a:endParaRPr>
          </a:p>
        </p:txBody>
      </p:sp>
      <p:sp>
        <p:nvSpPr>
          <p:cNvPr id="39" name="椭圆 38">
            <a:extLst>
              <a:ext uri="{FF2B5EF4-FFF2-40B4-BE49-F238E27FC236}">
                <a16:creationId xmlns:a16="http://schemas.microsoft.com/office/drawing/2014/main" id="{A4CD98DA-2FDE-D44C-A72A-9E64A44573BA}"/>
              </a:ext>
            </a:extLst>
          </p:cNvPr>
          <p:cNvSpPr/>
          <p:nvPr/>
        </p:nvSpPr>
        <p:spPr>
          <a:xfrm>
            <a:off x="13267438" y="6747587"/>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r>
              <a:rPr lang="en-US" altLang="zh-CN" dirty="0">
                <a:solidFill>
                  <a:schemeClr val="bg1"/>
                </a:solidFill>
              </a:rPr>
              <a:t>dense</a:t>
            </a:r>
            <a:endParaRPr lang="zh-CN" altLang="en-US" dirty="0">
              <a:solidFill>
                <a:schemeClr val="bg1"/>
              </a:solidFill>
            </a:endParaRPr>
          </a:p>
        </p:txBody>
      </p:sp>
      <p:sp>
        <p:nvSpPr>
          <p:cNvPr id="43" name="文本框 42">
            <a:extLst>
              <a:ext uri="{FF2B5EF4-FFF2-40B4-BE49-F238E27FC236}">
                <a16:creationId xmlns:a16="http://schemas.microsoft.com/office/drawing/2014/main" id="{859E0AEF-A69F-2E48-9B8D-B5308655CE8C}"/>
              </a:ext>
            </a:extLst>
          </p:cNvPr>
          <p:cNvSpPr txBox="1"/>
          <p:nvPr/>
        </p:nvSpPr>
        <p:spPr>
          <a:xfrm>
            <a:off x="12075548" y="6876896"/>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44" name="右箭头 43">
            <a:extLst>
              <a:ext uri="{FF2B5EF4-FFF2-40B4-BE49-F238E27FC236}">
                <a16:creationId xmlns:a16="http://schemas.microsoft.com/office/drawing/2014/main" id="{89724DC9-A1C5-5744-AC8A-9EC81C6DFA8C}"/>
              </a:ext>
            </a:extLst>
          </p:cNvPr>
          <p:cNvSpPr/>
          <p:nvPr/>
        </p:nvSpPr>
        <p:spPr>
          <a:xfrm rot="16200000">
            <a:off x="7365401" y="7888243"/>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5" name="右箭头 44">
            <a:extLst>
              <a:ext uri="{FF2B5EF4-FFF2-40B4-BE49-F238E27FC236}">
                <a16:creationId xmlns:a16="http://schemas.microsoft.com/office/drawing/2014/main" id="{DCE50D8E-50EE-7A48-A8C6-9F4428443A23}"/>
              </a:ext>
            </a:extLst>
          </p:cNvPr>
          <p:cNvSpPr/>
          <p:nvPr/>
        </p:nvSpPr>
        <p:spPr>
          <a:xfrm rot="16200000">
            <a:off x="10136309" y="7858773"/>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6" name="右箭头 45">
            <a:extLst>
              <a:ext uri="{FF2B5EF4-FFF2-40B4-BE49-F238E27FC236}">
                <a16:creationId xmlns:a16="http://schemas.microsoft.com/office/drawing/2014/main" id="{983FAFA9-199E-2344-B537-1A3C5DB03A2B}"/>
              </a:ext>
            </a:extLst>
          </p:cNvPr>
          <p:cNvSpPr/>
          <p:nvPr/>
        </p:nvSpPr>
        <p:spPr>
          <a:xfrm rot="16200000">
            <a:off x="14195692" y="7843155"/>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7" name="文本框 46">
            <a:extLst>
              <a:ext uri="{FF2B5EF4-FFF2-40B4-BE49-F238E27FC236}">
                <a16:creationId xmlns:a16="http://schemas.microsoft.com/office/drawing/2014/main" id="{91B52C54-4785-3E4D-8D96-9FB042A0E41E}"/>
              </a:ext>
            </a:extLst>
          </p:cNvPr>
          <p:cNvSpPr txBox="1"/>
          <p:nvPr/>
        </p:nvSpPr>
        <p:spPr>
          <a:xfrm>
            <a:off x="15888005" y="6844569"/>
            <a:ext cx="3900101"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rgbClr val="000000"/>
                </a:solidFill>
                <a:effectLst/>
                <a:uFillTx/>
                <a:latin typeface="+mj-lt"/>
                <a:ea typeface="+mj-ea"/>
                <a:cs typeface="+mj-cs"/>
                <a:sym typeface="Helvetica Neue"/>
              </a:rPr>
              <a:t>512-&gt;2048</a:t>
            </a:r>
            <a:r>
              <a:rPr kumimoji="0" lang="zh-CN" altLang="en-US" sz="3200" b="0" i="0" u="none" strike="noStrike" cap="none" spc="0" normalizeH="0" baseline="0" dirty="0">
                <a:ln>
                  <a:noFill/>
                </a:ln>
                <a:solidFill>
                  <a:srgbClr val="000000"/>
                </a:solidFill>
                <a:effectLst/>
                <a:uFillTx/>
                <a:latin typeface="+mj-lt"/>
                <a:ea typeface="+mj-ea"/>
                <a:cs typeface="+mj-cs"/>
                <a:sym typeface="Helvetica Neue"/>
              </a:rPr>
              <a:t> 特征增强</a:t>
            </a:r>
          </a:p>
        </p:txBody>
      </p:sp>
      <mc:AlternateContent xmlns:mc="http://schemas.openxmlformats.org/markup-compatibility/2006" xmlns:a14="http://schemas.microsoft.com/office/drawing/2010/main">
        <mc:Choice Requires="a14">
          <p:sp>
            <p:nvSpPr>
              <p:cNvPr id="48" name="圆角矩形 47">
                <a:extLst>
                  <a:ext uri="{FF2B5EF4-FFF2-40B4-BE49-F238E27FC236}">
                    <a16:creationId xmlns:a16="http://schemas.microsoft.com/office/drawing/2014/main" id="{20602DEB-B11B-934E-B07C-5776BB186977}"/>
                  </a:ext>
                </a:extLst>
              </p:cNvPr>
              <p:cNvSpPr/>
              <p:nvPr/>
            </p:nvSpPr>
            <p:spPr>
              <a:xfrm>
                <a:off x="6738882" y="5153760"/>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14:m>
                  <m:oMath xmlns:m="http://schemas.openxmlformats.org/officeDocument/2006/math">
                    <m:sSub>
                      <m:sSubPr>
                        <m:ctrlPr>
                          <a:rPr kumimoji="0" lang="en-US" altLang="zh-CN" sz="3200" i="1"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ctrlPr>
                      </m:sSubPr>
                      <m:e>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𝐸</m:t>
                        </m:r>
                      </m:e>
                      <m:sub>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1</m:t>
                        </m:r>
                      </m:sub>
                    </m:sSub>
                  </m:oMath>
                </a14:m>
                <a:r>
                  <a:rPr kumimoji="0" lang="zh-CN" altLang="en-US" sz="3200" b="0" i="0" u="none" strike="noStrike" cap="none" spc="0" normalizeH="0" baseline="0" dirty="0">
                    <a:ln>
                      <a:noFill/>
                    </a:ln>
                    <a:solidFill>
                      <a:schemeClr val="bg1"/>
                    </a:solidFill>
                    <a:effectLst/>
                    <a:uFillTx/>
                    <a:latin typeface="+mj-lt"/>
                    <a:ea typeface="+mj-ea"/>
                    <a:cs typeface="+mj-cs"/>
                    <a:sym typeface="Helvetica Neue"/>
                  </a:rPr>
                  <a:t> </a:t>
                </a:r>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(2048)</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Choice>
        <mc:Fallback xmlns="">
          <p:sp>
            <p:nvSpPr>
              <p:cNvPr id="48" name="圆角矩形 47">
                <a:extLst>
                  <a:ext uri="{FF2B5EF4-FFF2-40B4-BE49-F238E27FC236}">
                    <a16:creationId xmlns:a16="http://schemas.microsoft.com/office/drawing/2014/main" id="{20602DEB-B11B-934E-B07C-5776BB186977}"/>
                  </a:ext>
                </a:extLst>
              </p:cNvPr>
              <p:cNvSpPr>
                <a:spLocks noRot="1" noChangeAspect="1" noMove="1" noResize="1" noEditPoints="1" noAdjustHandles="1" noChangeArrowheads="1" noChangeShapeType="1" noTextEdit="1"/>
              </p:cNvSpPr>
              <p:nvPr/>
            </p:nvSpPr>
            <p:spPr>
              <a:xfrm>
                <a:off x="6738882" y="5153760"/>
                <a:ext cx="1870362" cy="704443"/>
              </a:xfrm>
              <a:prstGeom prst="roundRect">
                <a:avLst/>
              </a:prstGeom>
              <a:blipFill>
                <a:blip r:embed="rId5"/>
                <a:stretch>
                  <a:fillRect l="-1351" t="-1786" r="-6081" b="-178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圆角矩形 48">
                <a:extLst>
                  <a:ext uri="{FF2B5EF4-FFF2-40B4-BE49-F238E27FC236}">
                    <a16:creationId xmlns:a16="http://schemas.microsoft.com/office/drawing/2014/main" id="{75DFB38C-82F8-A74E-AD10-EFE2EFC32A04}"/>
                  </a:ext>
                </a:extLst>
              </p:cNvPr>
              <p:cNvSpPr/>
              <p:nvPr/>
            </p:nvSpPr>
            <p:spPr>
              <a:xfrm>
                <a:off x="9208055" y="5142107"/>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2</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49" name="圆角矩形 48">
                <a:extLst>
                  <a:ext uri="{FF2B5EF4-FFF2-40B4-BE49-F238E27FC236}">
                    <a16:creationId xmlns:a16="http://schemas.microsoft.com/office/drawing/2014/main" id="{75DFB38C-82F8-A74E-AD10-EFE2EFC32A04}"/>
                  </a:ext>
                </a:extLst>
              </p:cNvPr>
              <p:cNvSpPr>
                <a:spLocks noRot="1" noChangeAspect="1" noMove="1" noResize="1" noEditPoints="1" noAdjustHandles="1" noChangeArrowheads="1" noChangeShapeType="1" noTextEdit="1"/>
              </p:cNvSpPr>
              <p:nvPr/>
            </p:nvSpPr>
            <p:spPr>
              <a:xfrm>
                <a:off x="9208055" y="5142107"/>
                <a:ext cx="1870362" cy="704443"/>
              </a:xfrm>
              <a:prstGeom prst="round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圆角矩形 49">
                <a:extLst>
                  <a:ext uri="{FF2B5EF4-FFF2-40B4-BE49-F238E27FC236}">
                    <a16:creationId xmlns:a16="http://schemas.microsoft.com/office/drawing/2014/main" id="{21E72B14-25A2-3949-9744-8C36A46EA6D8}"/>
                  </a:ext>
                </a:extLst>
              </p:cNvPr>
              <p:cNvSpPr/>
              <p:nvPr/>
            </p:nvSpPr>
            <p:spPr>
              <a:xfrm>
                <a:off x="13454470" y="5145700"/>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𝑛</m:t>
                          </m:r>
                          <m:r>
                            <a:rPr lang="en-US" altLang="zh-CN" dirty="0" smtClean="0">
                              <a:latin typeface="Cambria Math" panose="02040503050406030204" pitchFamily="18" charset="0"/>
                            </a:rPr>
                            <m:t>−1</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50" name="圆角矩形 49">
                <a:extLst>
                  <a:ext uri="{FF2B5EF4-FFF2-40B4-BE49-F238E27FC236}">
                    <a16:creationId xmlns:a16="http://schemas.microsoft.com/office/drawing/2014/main" id="{21E72B14-25A2-3949-9744-8C36A46EA6D8}"/>
                  </a:ext>
                </a:extLst>
              </p:cNvPr>
              <p:cNvSpPr>
                <a:spLocks noRot="1" noChangeAspect="1" noMove="1" noResize="1" noEditPoints="1" noAdjustHandles="1" noChangeArrowheads="1" noChangeShapeType="1" noTextEdit="1"/>
              </p:cNvSpPr>
              <p:nvPr/>
            </p:nvSpPr>
            <p:spPr>
              <a:xfrm>
                <a:off x="13454470" y="5145700"/>
                <a:ext cx="1870362" cy="704443"/>
              </a:xfrm>
              <a:prstGeom prst="roundRect">
                <a:avLst/>
              </a:prstGeom>
              <a:blipFill>
                <a:blip r:embed="rId7"/>
                <a:stretch>
                  <a:fillRect/>
                </a:stretch>
              </a:blipFill>
              <a:ln>
                <a:noFill/>
              </a:ln>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83619700-026F-AB40-A519-FE68E000A4A6}"/>
              </a:ext>
            </a:extLst>
          </p:cNvPr>
          <p:cNvSpPr txBox="1"/>
          <p:nvPr/>
        </p:nvSpPr>
        <p:spPr>
          <a:xfrm>
            <a:off x="12023591" y="5160213"/>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AlternateContent xmlns:mc="http://schemas.openxmlformats.org/markup-compatibility/2006" xmlns:a14="http://schemas.microsoft.com/office/drawing/2010/main">
        <mc:Choice Requires="a14">
          <p:sp>
            <p:nvSpPr>
              <p:cNvPr id="52" name="圆角矩形 51">
                <a:extLst>
                  <a:ext uri="{FF2B5EF4-FFF2-40B4-BE49-F238E27FC236}">
                    <a16:creationId xmlns:a16="http://schemas.microsoft.com/office/drawing/2014/main" id="{7B0DA549-7ED0-CF4F-95F1-2071D8F49D45}"/>
                  </a:ext>
                </a:extLst>
              </p:cNvPr>
              <p:cNvSpPr/>
              <p:nvPr/>
            </p:nvSpPr>
            <p:spPr>
              <a:xfrm>
                <a:off x="9208055" y="3534179"/>
                <a:ext cx="2763877"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14:m>
                  <m:oMath xmlns:m="http://schemas.openxmlformats.org/officeDocument/2006/math">
                    <m:sSub>
                      <m:sSubPr>
                        <m:ctrlPr>
                          <a:rPr kumimoji="0" lang="en-US" altLang="zh-CN" sz="3200" i="1"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ctrlPr>
                      </m:sSubPr>
                      <m:e>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𝐸</m:t>
                        </m:r>
                      </m:e>
                      <m:sub>
                        <m:r>
                          <m:rPr>
                            <m:sty m:val="p"/>
                          </m:rPr>
                          <a:rPr lang="en-US" altLang="zh-CN" dirty="0">
                            <a:solidFill>
                              <a:schemeClr val="bg1"/>
                            </a:solidFill>
                            <a:latin typeface="Cambria Math" panose="02040503050406030204" pitchFamily="18" charset="0"/>
                            <a:ea typeface="+mj-ea"/>
                            <a:cs typeface="+mj-cs"/>
                          </a:rPr>
                          <m:t>max</m:t>
                        </m:r>
                      </m:sub>
                    </m:sSub>
                  </m:oMath>
                </a14:m>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 (2048)</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Choice>
        <mc:Fallback xmlns="">
          <p:sp>
            <p:nvSpPr>
              <p:cNvPr id="52" name="圆角矩形 51">
                <a:extLst>
                  <a:ext uri="{FF2B5EF4-FFF2-40B4-BE49-F238E27FC236}">
                    <a16:creationId xmlns:a16="http://schemas.microsoft.com/office/drawing/2014/main" id="{7B0DA549-7ED0-CF4F-95F1-2071D8F49D45}"/>
                  </a:ext>
                </a:extLst>
              </p:cNvPr>
              <p:cNvSpPr>
                <a:spLocks noRot="1" noChangeAspect="1" noMove="1" noResize="1" noEditPoints="1" noAdjustHandles="1" noChangeArrowheads="1" noChangeShapeType="1" noTextEdit="1"/>
              </p:cNvSpPr>
              <p:nvPr/>
            </p:nvSpPr>
            <p:spPr>
              <a:xfrm>
                <a:off x="9208055" y="3534179"/>
                <a:ext cx="2763877" cy="704443"/>
              </a:xfrm>
              <a:prstGeom prst="roundRect">
                <a:avLst/>
              </a:prstGeom>
              <a:blipFill>
                <a:blip r:embed="rId8"/>
                <a:stretch>
                  <a:fillRect t="-1754" b="-17544"/>
                </a:stretch>
              </a:blipFill>
              <a:ln>
                <a:noFill/>
              </a:ln>
            </p:spPr>
            <p:txBody>
              <a:bodyPr/>
              <a:lstStyle/>
              <a:p>
                <a:r>
                  <a:rPr lang="zh-CN" altLang="en-US">
                    <a:noFill/>
                  </a:rPr>
                  <a:t> </a:t>
                </a:r>
              </a:p>
            </p:txBody>
          </p:sp>
        </mc:Fallback>
      </mc:AlternateContent>
      <p:sp>
        <p:nvSpPr>
          <p:cNvPr id="53" name="左大括号 52">
            <a:extLst>
              <a:ext uri="{FF2B5EF4-FFF2-40B4-BE49-F238E27FC236}">
                <a16:creationId xmlns:a16="http://schemas.microsoft.com/office/drawing/2014/main" id="{5B8BB1F4-FFE1-C744-9E43-7CFF506B81D7}"/>
              </a:ext>
            </a:extLst>
          </p:cNvPr>
          <p:cNvSpPr/>
          <p:nvPr/>
        </p:nvSpPr>
        <p:spPr>
          <a:xfrm rot="5400000">
            <a:off x="10952646" y="1471041"/>
            <a:ext cx="283728" cy="6912896"/>
          </a:xfrm>
          <a:prstGeom prst="lef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54" name="文本框 53">
            <a:extLst>
              <a:ext uri="{FF2B5EF4-FFF2-40B4-BE49-F238E27FC236}">
                <a16:creationId xmlns:a16="http://schemas.microsoft.com/office/drawing/2014/main" id="{C43CFDB0-3E84-994D-B371-868ED291FFA1}"/>
              </a:ext>
            </a:extLst>
          </p:cNvPr>
          <p:cNvSpPr txBox="1"/>
          <p:nvPr/>
        </p:nvSpPr>
        <p:spPr>
          <a:xfrm>
            <a:off x="9134842" y="4273276"/>
            <a:ext cx="2846404" cy="575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sz="2800" dirty="0"/>
              <a:t>m</a:t>
            </a: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ax</a:t>
            </a:r>
            <a:r>
              <a:rPr kumimoji="0" lang="zh-CN" altLang="en-US" sz="2800" b="0" i="0" u="none" strike="noStrike" cap="none" spc="0" normalizeH="0" baseline="0" dirty="0">
                <a:ln>
                  <a:noFill/>
                </a:ln>
                <a:solidFill>
                  <a:srgbClr val="000000"/>
                </a:solidFill>
                <a:effectLst/>
                <a:uFillTx/>
                <a:latin typeface="+mj-lt"/>
                <a:ea typeface="+mj-ea"/>
                <a:cs typeface="+mj-cs"/>
                <a:sym typeface="Helvetica Neue"/>
              </a:rPr>
              <a:t> </a:t>
            </a: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pooling</a:t>
            </a:r>
            <a:endParaRPr kumimoji="0" lang="zh-CN" altLang="en-US" sz="28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5" name="右箭头 54">
            <a:extLst>
              <a:ext uri="{FF2B5EF4-FFF2-40B4-BE49-F238E27FC236}">
                <a16:creationId xmlns:a16="http://schemas.microsoft.com/office/drawing/2014/main" id="{4C7C6E1E-E03D-6244-92C8-F728A35C27D4}"/>
              </a:ext>
            </a:extLst>
          </p:cNvPr>
          <p:cNvSpPr/>
          <p:nvPr/>
        </p:nvSpPr>
        <p:spPr>
          <a:xfrm>
            <a:off x="12267936" y="3697648"/>
            <a:ext cx="1870362" cy="193955"/>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56" name="文本框 55">
            <a:extLst>
              <a:ext uri="{FF2B5EF4-FFF2-40B4-BE49-F238E27FC236}">
                <a16:creationId xmlns:a16="http://schemas.microsoft.com/office/drawing/2014/main" id="{4F3E092C-C994-9C4C-8D84-154CC989E548}"/>
              </a:ext>
            </a:extLst>
          </p:cNvPr>
          <p:cNvSpPr txBox="1"/>
          <p:nvPr/>
        </p:nvSpPr>
        <p:spPr>
          <a:xfrm>
            <a:off x="11793286" y="3287783"/>
            <a:ext cx="2846404" cy="575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dense</a:t>
            </a:r>
            <a:endParaRPr kumimoji="0" lang="zh-CN" altLang="en-US" sz="28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7" name="圆角矩形 56">
            <a:extLst>
              <a:ext uri="{FF2B5EF4-FFF2-40B4-BE49-F238E27FC236}">
                <a16:creationId xmlns:a16="http://schemas.microsoft.com/office/drawing/2014/main" id="{C5D57684-602C-4844-BC8B-A1343D355C89}"/>
              </a:ext>
            </a:extLst>
          </p:cNvPr>
          <p:cNvSpPr/>
          <p:nvPr/>
        </p:nvSpPr>
        <p:spPr>
          <a:xfrm>
            <a:off x="14464804" y="3520793"/>
            <a:ext cx="2846403"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solidFill>
                  <a:schemeClr val="bg1"/>
                </a:solidFill>
                <a:latin typeface="+mj-lt"/>
                <a:ea typeface="+mj-ea"/>
                <a:cs typeface="+mj-cs"/>
              </a:rPr>
              <a:t>o</a:t>
            </a:r>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utput</a:t>
            </a:r>
            <a:r>
              <a:rPr kumimoji="0" lang="zh-CN" altLang="en-US" sz="3200" b="0" i="0" u="none" strike="noStrike" cap="none" spc="0" normalizeH="0" baseline="0" dirty="0">
                <a:ln>
                  <a:noFill/>
                </a:ln>
                <a:solidFill>
                  <a:schemeClr val="bg1"/>
                </a:solidFill>
                <a:effectLst/>
                <a:uFillTx/>
                <a:latin typeface="+mj-lt"/>
                <a:ea typeface="+mj-ea"/>
                <a:cs typeface="+mj-cs"/>
                <a:sym typeface="Helvetica Neue"/>
              </a:rPr>
              <a:t> </a:t>
            </a:r>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20</a:t>
            </a:r>
            <a:r>
              <a:rPr kumimoji="0" lang="zh-CN" altLang="en-US" sz="3200" b="0" i="0" u="none" strike="noStrike" cap="none" spc="0" normalizeH="0" baseline="0" dirty="0">
                <a:ln>
                  <a:noFill/>
                </a:ln>
                <a:solidFill>
                  <a:schemeClr val="bg1"/>
                </a:solidFill>
                <a:effectLst/>
                <a:uFillTx/>
                <a:latin typeface="+mj-lt"/>
                <a:ea typeface="+mj-ea"/>
                <a:cs typeface="+mj-cs"/>
                <a:sym typeface="Helvetica Neue"/>
              </a:rPr>
              <a:t>维</a:t>
            </a:r>
          </a:p>
        </p:txBody>
      </p:sp>
      <p:sp>
        <p:nvSpPr>
          <p:cNvPr id="58" name="右箭头 57">
            <a:extLst>
              <a:ext uri="{FF2B5EF4-FFF2-40B4-BE49-F238E27FC236}">
                <a16:creationId xmlns:a16="http://schemas.microsoft.com/office/drawing/2014/main" id="{37267D68-78D2-DC41-85CB-743099273FF2}"/>
              </a:ext>
            </a:extLst>
          </p:cNvPr>
          <p:cNvSpPr/>
          <p:nvPr/>
        </p:nvSpPr>
        <p:spPr>
          <a:xfrm rot="16200000">
            <a:off x="7365401" y="6267752"/>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59" name="右箭头 58">
            <a:extLst>
              <a:ext uri="{FF2B5EF4-FFF2-40B4-BE49-F238E27FC236}">
                <a16:creationId xmlns:a16="http://schemas.microsoft.com/office/drawing/2014/main" id="{FA6E8CDC-2139-134D-A98A-645FCA5A28EE}"/>
              </a:ext>
            </a:extLst>
          </p:cNvPr>
          <p:cNvSpPr/>
          <p:nvPr/>
        </p:nvSpPr>
        <p:spPr>
          <a:xfrm rot="16200000">
            <a:off x="10136309" y="6238282"/>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0" name="右箭头 59">
            <a:extLst>
              <a:ext uri="{FF2B5EF4-FFF2-40B4-BE49-F238E27FC236}">
                <a16:creationId xmlns:a16="http://schemas.microsoft.com/office/drawing/2014/main" id="{4C59CA72-ABBA-0C45-B293-50A560CAB798}"/>
              </a:ext>
            </a:extLst>
          </p:cNvPr>
          <p:cNvSpPr/>
          <p:nvPr/>
        </p:nvSpPr>
        <p:spPr>
          <a:xfrm rot="16200000">
            <a:off x="14195692" y="6222664"/>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1" name="1.1 内容标题">
            <a:extLst>
              <a:ext uri="{FF2B5EF4-FFF2-40B4-BE49-F238E27FC236}">
                <a16:creationId xmlns:a16="http://schemas.microsoft.com/office/drawing/2014/main" id="{59783F2E-F60D-9647-A89D-D77100DBE1D0}"/>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模型融合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 双层</a:t>
            </a:r>
            <a:r>
              <a:rPr kumimoji="1" lang="en-US" altLang="zh-CN" sz="3600" dirty="0">
                <a:solidFill>
                  <a:schemeClr val="tx1"/>
                </a:solidFill>
                <a:latin typeface="Microsoft YaHei" panose="020B0503020204020204" pitchFamily="34" charset="-122"/>
                <a:ea typeface="Microsoft YaHei" panose="020B0503020204020204" pitchFamily="34" charset="-122"/>
              </a:rPr>
              <a:t>transformer</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502974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圆角矩形 6">
                <a:extLst>
                  <a:ext uri="{FF2B5EF4-FFF2-40B4-BE49-F238E27FC236}">
                    <a16:creationId xmlns:a16="http://schemas.microsoft.com/office/drawing/2014/main" id="{3910784B-7D4C-8D47-A056-FB5E6B08D4CB}"/>
                  </a:ext>
                </a:extLst>
              </p:cNvPr>
              <p:cNvSpPr/>
              <p:nvPr/>
            </p:nvSpPr>
            <p:spPr>
              <a:xfrm>
                <a:off x="7857237" y="7785663"/>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14:m>
                  <m:oMath xmlns:m="http://schemas.openxmlformats.org/officeDocument/2006/math">
                    <m:sSub>
                      <m:sSubPr>
                        <m:ctrlPr>
                          <a:rPr kumimoji="0" lang="en-US" altLang="zh-CN" sz="3200" i="1"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ctrlPr>
                      </m:sSubPr>
                      <m:e>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𝐸</m:t>
                        </m:r>
                      </m:e>
                      <m:sub>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1</m:t>
                        </m:r>
                      </m:sub>
                    </m:sSub>
                  </m:oMath>
                </a14:m>
                <a:r>
                  <a:rPr kumimoji="0" lang="en-US" altLang="zh-CN" sz="3200" b="0" i="0" u="none" strike="noStrike" cap="none" spc="0" normalizeH="0" baseline="0" dirty="0">
                    <a:ln>
                      <a:noFill/>
                    </a:ln>
                    <a:solidFill>
                      <a:srgbClr val="000000"/>
                    </a:solidFill>
                    <a:effectLst/>
                    <a:uFillTx/>
                    <a:latin typeface="+mj-lt"/>
                    <a:ea typeface="+mj-ea"/>
                    <a:cs typeface="+mj-cs"/>
                    <a:sym typeface="Helvetica Neue"/>
                  </a:rPr>
                  <a:t> </a:t>
                </a:r>
                <a:r>
                  <a:rPr lang="en-US" altLang="zh-CN" dirty="0">
                    <a:solidFill>
                      <a:schemeClr val="bg1"/>
                    </a:solidFill>
                    <a:latin typeface="+mj-lt"/>
                    <a:ea typeface="+mj-ea"/>
                    <a:cs typeface="+mj-cs"/>
                  </a:rPr>
                  <a:t>(4096)</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Choice>
        <mc:Fallback xmlns="">
          <p:sp>
            <p:nvSpPr>
              <p:cNvPr id="7" name="圆角矩形 6">
                <a:extLst>
                  <a:ext uri="{FF2B5EF4-FFF2-40B4-BE49-F238E27FC236}">
                    <a16:creationId xmlns:a16="http://schemas.microsoft.com/office/drawing/2014/main" id="{3910784B-7D4C-8D47-A056-FB5E6B08D4CB}"/>
                  </a:ext>
                </a:extLst>
              </p:cNvPr>
              <p:cNvSpPr>
                <a:spLocks noRot="1" noChangeAspect="1" noMove="1" noResize="1" noEditPoints="1" noAdjustHandles="1" noChangeArrowheads="1" noChangeShapeType="1" noTextEdit="1"/>
              </p:cNvSpPr>
              <p:nvPr/>
            </p:nvSpPr>
            <p:spPr>
              <a:xfrm>
                <a:off x="7857237" y="7785663"/>
                <a:ext cx="1870362" cy="704443"/>
              </a:xfrm>
              <a:prstGeom prst="roundRect">
                <a:avLst/>
              </a:prstGeom>
              <a:blipFill>
                <a:blip r:embed="rId2"/>
                <a:stretch>
                  <a:fillRect l="-676" r="-6757" b="-1578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4A1D96BD-F103-7C46-BC13-1BB5C5A2F80E}"/>
                  </a:ext>
                </a:extLst>
              </p:cNvPr>
              <p:cNvSpPr/>
              <p:nvPr/>
            </p:nvSpPr>
            <p:spPr>
              <a:xfrm>
                <a:off x="10628145" y="7759513"/>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2</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8" name="圆角矩形 7">
                <a:extLst>
                  <a:ext uri="{FF2B5EF4-FFF2-40B4-BE49-F238E27FC236}">
                    <a16:creationId xmlns:a16="http://schemas.microsoft.com/office/drawing/2014/main" id="{4A1D96BD-F103-7C46-BC13-1BB5C5A2F80E}"/>
                  </a:ext>
                </a:extLst>
              </p:cNvPr>
              <p:cNvSpPr>
                <a:spLocks noRot="1" noChangeAspect="1" noMove="1" noResize="1" noEditPoints="1" noAdjustHandles="1" noChangeArrowheads="1" noChangeShapeType="1" noTextEdit="1"/>
              </p:cNvSpPr>
              <p:nvPr/>
            </p:nvSpPr>
            <p:spPr>
              <a:xfrm>
                <a:off x="10628145" y="7759513"/>
                <a:ext cx="1870362" cy="704443"/>
              </a:xfrm>
              <a:prstGeom prst="round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圆角矩形 8">
                <a:extLst>
                  <a:ext uri="{FF2B5EF4-FFF2-40B4-BE49-F238E27FC236}">
                    <a16:creationId xmlns:a16="http://schemas.microsoft.com/office/drawing/2014/main" id="{F6BAD5D4-5182-1D40-B1E2-FB15B1516F86}"/>
                  </a:ext>
                </a:extLst>
              </p:cNvPr>
              <p:cNvSpPr/>
              <p:nvPr/>
            </p:nvSpPr>
            <p:spPr>
              <a:xfrm>
                <a:off x="14687528" y="7853586"/>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𝑛</m:t>
                          </m:r>
                          <m:r>
                            <a:rPr lang="en-US" altLang="zh-CN" dirty="0" smtClean="0">
                              <a:latin typeface="Cambria Math" panose="02040503050406030204" pitchFamily="18" charset="0"/>
                            </a:rPr>
                            <m:t>−1</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9" name="圆角矩形 8">
                <a:extLst>
                  <a:ext uri="{FF2B5EF4-FFF2-40B4-BE49-F238E27FC236}">
                    <a16:creationId xmlns:a16="http://schemas.microsoft.com/office/drawing/2014/main" id="{F6BAD5D4-5182-1D40-B1E2-FB15B1516F86}"/>
                  </a:ext>
                </a:extLst>
              </p:cNvPr>
              <p:cNvSpPr>
                <a:spLocks noRot="1" noChangeAspect="1" noMove="1" noResize="1" noEditPoints="1" noAdjustHandles="1" noChangeArrowheads="1" noChangeShapeType="1" noTextEdit="1"/>
              </p:cNvSpPr>
              <p:nvPr/>
            </p:nvSpPr>
            <p:spPr>
              <a:xfrm>
                <a:off x="14687528" y="7853586"/>
                <a:ext cx="1870362" cy="704443"/>
              </a:xfrm>
              <a:prstGeom prst="roundRect">
                <a:avLst/>
              </a:prstGeom>
              <a:blipFill>
                <a:blip r:embed="rId4"/>
                <a:stretch>
                  <a:fillRect/>
                </a:stretch>
              </a:blipFill>
              <a:ln>
                <a:noFill/>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D7F9786-079F-0143-A36F-EA076A2FF14E}"/>
              </a:ext>
            </a:extLst>
          </p:cNvPr>
          <p:cNvSpPr txBox="1"/>
          <p:nvPr/>
        </p:nvSpPr>
        <p:spPr>
          <a:xfrm>
            <a:off x="13350165" y="7819530"/>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21" name="圆角矩形 20">
            <a:extLst>
              <a:ext uri="{FF2B5EF4-FFF2-40B4-BE49-F238E27FC236}">
                <a16:creationId xmlns:a16="http://schemas.microsoft.com/office/drawing/2014/main" id="{6303B1E9-EE1C-FA4A-BD7C-57D0BF0B8D83}"/>
              </a:ext>
            </a:extLst>
          </p:cNvPr>
          <p:cNvSpPr/>
          <p:nvPr/>
        </p:nvSpPr>
        <p:spPr>
          <a:xfrm>
            <a:off x="5961708" y="11443388"/>
            <a:ext cx="2417616" cy="124927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广告主</a:t>
            </a:r>
            <a:r>
              <a:rPr lang="en-US" altLang="zh-CN" dirty="0">
                <a:latin typeface="Microsoft YaHei" panose="020B0503020204020204" pitchFamily="34" charset="-122"/>
                <a:ea typeface="Microsoft YaHei" panose="020B0503020204020204" pitchFamily="34" charset="-122"/>
              </a:rPr>
              <a:t>id</a:t>
            </a:r>
            <a:endParaRPr lang="en"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512</a:t>
            </a:r>
            <a:r>
              <a:rPr lang="zh-CN" altLang="en" dirty="0">
                <a:latin typeface="Microsoft YaHei" panose="020B0503020204020204" pitchFamily="34" charset="-122"/>
                <a:ea typeface="Microsoft YaHei" panose="020B0503020204020204" pitchFamily="34" charset="-122"/>
              </a:rPr>
              <a:t>维</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22" name="右大括号 21">
            <a:extLst>
              <a:ext uri="{FF2B5EF4-FFF2-40B4-BE49-F238E27FC236}">
                <a16:creationId xmlns:a16="http://schemas.microsoft.com/office/drawing/2014/main" id="{634009E3-8801-9344-9E8C-36749538842D}"/>
              </a:ext>
            </a:extLst>
          </p:cNvPr>
          <p:cNvSpPr/>
          <p:nvPr/>
        </p:nvSpPr>
        <p:spPr>
          <a:xfrm rot="16200000">
            <a:off x="8754176" y="7030741"/>
            <a:ext cx="144838" cy="3312156"/>
          </a:xfrm>
          <a:prstGeom prst="righ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36" name="椭圆 35">
            <a:extLst>
              <a:ext uri="{FF2B5EF4-FFF2-40B4-BE49-F238E27FC236}">
                <a16:creationId xmlns:a16="http://schemas.microsoft.com/office/drawing/2014/main" id="{030F83AA-6012-7E49-8AE8-6A77DD48E212}"/>
              </a:ext>
            </a:extLst>
          </p:cNvPr>
          <p:cNvSpPr/>
          <p:nvPr/>
        </p:nvSpPr>
        <p:spPr>
          <a:xfrm>
            <a:off x="7711765" y="5987604"/>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solidFill>
                  <a:schemeClr val="bg1"/>
                </a:solidFill>
              </a:rPr>
              <a:t>dense</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37" name="椭圆 36">
            <a:extLst>
              <a:ext uri="{FF2B5EF4-FFF2-40B4-BE49-F238E27FC236}">
                <a16:creationId xmlns:a16="http://schemas.microsoft.com/office/drawing/2014/main" id="{C79D1E2A-2DC1-8744-BF55-39883D88572F}"/>
              </a:ext>
            </a:extLst>
          </p:cNvPr>
          <p:cNvSpPr/>
          <p:nvPr/>
        </p:nvSpPr>
        <p:spPr>
          <a:xfrm>
            <a:off x="10482673" y="5987604"/>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r>
              <a:rPr lang="en-US" altLang="zh-CN" dirty="0">
                <a:solidFill>
                  <a:schemeClr val="bg1"/>
                </a:solidFill>
              </a:rPr>
              <a:t>dense</a:t>
            </a:r>
            <a:endParaRPr lang="zh-CN" altLang="en-US" dirty="0">
              <a:solidFill>
                <a:schemeClr val="bg1"/>
              </a:solidFill>
            </a:endParaRPr>
          </a:p>
        </p:txBody>
      </p:sp>
      <p:sp>
        <p:nvSpPr>
          <p:cNvPr id="38" name="椭圆 37">
            <a:extLst>
              <a:ext uri="{FF2B5EF4-FFF2-40B4-BE49-F238E27FC236}">
                <a16:creationId xmlns:a16="http://schemas.microsoft.com/office/drawing/2014/main" id="{925F266D-F005-ED44-877A-DC6E79190F9F}"/>
              </a:ext>
            </a:extLst>
          </p:cNvPr>
          <p:cNvSpPr/>
          <p:nvPr/>
        </p:nvSpPr>
        <p:spPr>
          <a:xfrm>
            <a:off x="14542056" y="5987604"/>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r>
              <a:rPr lang="en-US" altLang="zh-CN" dirty="0">
                <a:solidFill>
                  <a:schemeClr val="bg1"/>
                </a:solidFill>
              </a:rPr>
              <a:t>dense</a:t>
            </a:r>
            <a:endParaRPr lang="zh-CN" altLang="en-US" dirty="0">
              <a:solidFill>
                <a:schemeClr val="bg1"/>
              </a:solidFill>
            </a:endParaRPr>
          </a:p>
        </p:txBody>
      </p:sp>
      <p:sp>
        <p:nvSpPr>
          <p:cNvPr id="39" name="文本框 38">
            <a:extLst>
              <a:ext uri="{FF2B5EF4-FFF2-40B4-BE49-F238E27FC236}">
                <a16:creationId xmlns:a16="http://schemas.microsoft.com/office/drawing/2014/main" id="{D177C4F7-D7E2-6A41-B81B-DF016298F7E6}"/>
              </a:ext>
            </a:extLst>
          </p:cNvPr>
          <p:cNvSpPr txBox="1"/>
          <p:nvPr/>
        </p:nvSpPr>
        <p:spPr>
          <a:xfrm>
            <a:off x="13350166" y="6116913"/>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40" name="右箭头 39">
            <a:extLst>
              <a:ext uri="{FF2B5EF4-FFF2-40B4-BE49-F238E27FC236}">
                <a16:creationId xmlns:a16="http://schemas.microsoft.com/office/drawing/2014/main" id="{15FC29BE-F49F-0F49-AC0D-305835873281}"/>
              </a:ext>
            </a:extLst>
          </p:cNvPr>
          <p:cNvSpPr/>
          <p:nvPr/>
        </p:nvSpPr>
        <p:spPr>
          <a:xfrm rot="16200000">
            <a:off x="8640019" y="7128260"/>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1" name="右箭头 40">
            <a:extLst>
              <a:ext uri="{FF2B5EF4-FFF2-40B4-BE49-F238E27FC236}">
                <a16:creationId xmlns:a16="http://schemas.microsoft.com/office/drawing/2014/main" id="{A66F8571-3AA5-FF40-B6D7-24AEB3EC8743}"/>
              </a:ext>
            </a:extLst>
          </p:cNvPr>
          <p:cNvSpPr/>
          <p:nvPr/>
        </p:nvSpPr>
        <p:spPr>
          <a:xfrm rot="16200000">
            <a:off x="11410927" y="7098790"/>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2" name="右箭头 41">
            <a:extLst>
              <a:ext uri="{FF2B5EF4-FFF2-40B4-BE49-F238E27FC236}">
                <a16:creationId xmlns:a16="http://schemas.microsoft.com/office/drawing/2014/main" id="{F4DEA159-088E-214F-9FE0-1A5F27D97F59}"/>
              </a:ext>
            </a:extLst>
          </p:cNvPr>
          <p:cNvSpPr/>
          <p:nvPr/>
        </p:nvSpPr>
        <p:spPr>
          <a:xfrm rot="16200000">
            <a:off x="15470310" y="7083172"/>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43" name="文本框 42">
            <a:extLst>
              <a:ext uri="{FF2B5EF4-FFF2-40B4-BE49-F238E27FC236}">
                <a16:creationId xmlns:a16="http://schemas.microsoft.com/office/drawing/2014/main" id="{2567E6F4-B8C4-9646-9BD2-39C33969312B}"/>
              </a:ext>
            </a:extLst>
          </p:cNvPr>
          <p:cNvSpPr txBox="1"/>
          <p:nvPr/>
        </p:nvSpPr>
        <p:spPr>
          <a:xfrm>
            <a:off x="7739048" y="10416462"/>
            <a:ext cx="2144814"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rgbClr val="000000"/>
                </a:solidFill>
                <a:effectLst/>
                <a:uFillTx/>
                <a:latin typeface="+mj-lt"/>
                <a:ea typeface="+mj-ea"/>
                <a:cs typeface="+mj-cs"/>
                <a:sym typeface="Helvetica Neue"/>
              </a:rPr>
              <a:t>512-&gt;2048</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AlternateContent xmlns:mc="http://schemas.openxmlformats.org/markup-compatibility/2006" xmlns:a14="http://schemas.microsoft.com/office/drawing/2010/main">
        <mc:Choice Requires="a14">
          <p:sp>
            <p:nvSpPr>
              <p:cNvPr id="44" name="圆角矩形 43">
                <a:extLst>
                  <a:ext uri="{FF2B5EF4-FFF2-40B4-BE49-F238E27FC236}">
                    <a16:creationId xmlns:a16="http://schemas.microsoft.com/office/drawing/2014/main" id="{2CF7856B-ED3E-9B41-9F54-7EB274BCB50C}"/>
                  </a:ext>
                </a:extLst>
              </p:cNvPr>
              <p:cNvSpPr/>
              <p:nvPr/>
            </p:nvSpPr>
            <p:spPr>
              <a:xfrm>
                <a:off x="8013500" y="4393777"/>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14:m>
                  <m:oMath xmlns:m="http://schemas.openxmlformats.org/officeDocument/2006/math">
                    <m:sSub>
                      <m:sSubPr>
                        <m:ctrlPr>
                          <a:rPr kumimoji="0" lang="en-US" altLang="zh-CN" sz="3200" i="1"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ctrlPr>
                      </m:sSubPr>
                      <m:e>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𝐸</m:t>
                        </m:r>
                      </m:e>
                      <m:sub>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1</m:t>
                        </m:r>
                      </m:sub>
                    </m:sSub>
                  </m:oMath>
                </a14:m>
                <a:r>
                  <a:rPr kumimoji="0" lang="zh-CN" altLang="en-US" sz="3200" b="0" i="0" u="none" strike="noStrike" cap="none" spc="0" normalizeH="0" baseline="0" dirty="0">
                    <a:ln>
                      <a:noFill/>
                    </a:ln>
                    <a:solidFill>
                      <a:schemeClr val="bg1"/>
                    </a:solidFill>
                    <a:effectLst/>
                    <a:uFillTx/>
                    <a:latin typeface="+mj-lt"/>
                    <a:ea typeface="+mj-ea"/>
                    <a:cs typeface="+mj-cs"/>
                    <a:sym typeface="Helvetica Neue"/>
                  </a:rPr>
                  <a:t> </a:t>
                </a:r>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(4096)</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Choice>
        <mc:Fallback xmlns="">
          <p:sp>
            <p:nvSpPr>
              <p:cNvPr id="44" name="圆角矩形 43">
                <a:extLst>
                  <a:ext uri="{FF2B5EF4-FFF2-40B4-BE49-F238E27FC236}">
                    <a16:creationId xmlns:a16="http://schemas.microsoft.com/office/drawing/2014/main" id="{2CF7856B-ED3E-9B41-9F54-7EB274BCB50C}"/>
                  </a:ext>
                </a:extLst>
              </p:cNvPr>
              <p:cNvSpPr>
                <a:spLocks noRot="1" noChangeAspect="1" noMove="1" noResize="1" noEditPoints="1" noAdjustHandles="1" noChangeArrowheads="1" noChangeShapeType="1" noTextEdit="1"/>
              </p:cNvSpPr>
              <p:nvPr/>
            </p:nvSpPr>
            <p:spPr>
              <a:xfrm>
                <a:off x="8013500" y="4393777"/>
                <a:ext cx="1870362" cy="704443"/>
              </a:xfrm>
              <a:prstGeom prst="roundRect">
                <a:avLst/>
              </a:prstGeom>
              <a:blipFill>
                <a:blip r:embed="rId5"/>
                <a:stretch>
                  <a:fillRect l="-676" t="-1786" r="-6757" b="-178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圆角矩形 44">
                <a:extLst>
                  <a:ext uri="{FF2B5EF4-FFF2-40B4-BE49-F238E27FC236}">
                    <a16:creationId xmlns:a16="http://schemas.microsoft.com/office/drawing/2014/main" id="{98991448-59C5-2F45-9A94-4002EEB3F637}"/>
                  </a:ext>
                </a:extLst>
              </p:cNvPr>
              <p:cNvSpPr/>
              <p:nvPr/>
            </p:nvSpPr>
            <p:spPr>
              <a:xfrm>
                <a:off x="10482673" y="4382124"/>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2</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45" name="圆角矩形 44">
                <a:extLst>
                  <a:ext uri="{FF2B5EF4-FFF2-40B4-BE49-F238E27FC236}">
                    <a16:creationId xmlns:a16="http://schemas.microsoft.com/office/drawing/2014/main" id="{98991448-59C5-2F45-9A94-4002EEB3F637}"/>
                  </a:ext>
                </a:extLst>
              </p:cNvPr>
              <p:cNvSpPr>
                <a:spLocks noRot="1" noChangeAspect="1" noMove="1" noResize="1" noEditPoints="1" noAdjustHandles="1" noChangeArrowheads="1" noChangeShapeType="1" noTextEdit="1"/>
              </p:cNvSpPr>
              <p:nvPr/>
            </p:nvSpPr>
            <p:spPr>
              <a:xfrm>
                <a:off x="10482673" y="4382124"/>
                <a:ext cx="1870362" cy="704443"/>
              </a:xfrm>
              <a:prstGeom prst="round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圆角矩形 45">
                <a:extLst>
                  <a:ext uri="{FF2B5EF4-FFF2-40B4-BE49-F238E27FC236}">
                    <a16:creationId xmlns:a16="http://schemas.microsoft.com/office/drawing/2014/main" id="{803A1945-E39F-9540-BAD5-6417B3DEF06B}"/>
                  </a:ext>
                </a:extLst>
              </p:cNvPr>
              <p:cNvSpPr/>
              <p:nvPr/>
            </p:nvSpPr>
            <p:spPr>
              <a:xfrm>
                <a:off x="14729088" y="4385717"/>
                <a:ext cx="1870362"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𝐸</m:t>
                          </m:r>
                        </m:e>
                        <m:sub>
                          <m:r>
                            <a:rPr lang="en-US" altLang="zh-CN" dirty="0" smtClean="0">
                              <a:latin typeface="Cambria Math" panose="02040503050406030204" pitchFamily="18" charset="0"/>
                            </a:rPr>
                            <m:t>𝑛</m:t>
                          </m:r>
                          <m:r>
                            <a:rPr lang="en-US" altLang="zh-CN" dirty="0" smtClean="0">
                              <a:latin typeface="Cambria Math" panose="02040503050406030204" pitchFamily="18" charset="0"/>
                            </a:rPr>
                            <m:t>−1</m:t>
                          </m:r>
                        </m:sub>
                      </m:sSub>
                    </m:oMath>
                  </m:oMathPara>
                </a14:m>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Choice>
        <mc:Fallback xmlns="">
          <p:sp>
            <p:nvSpPr>
              <p:cNvPr id="46" name="圆角矩形 45">
                <a:extLst>
                  <a:ext uri="{FF2B5EF4-FFF2-40B4-BE49-F238E27FC236}">
                    <a16:creationId xmlns:a16="http://schemas.microsoft.com/office/drawing/2014/main" id="{803A1945-E39F-9540-BAD5-6417B3DEF06B}"/>
                  </a:ext>
                </a:extLst>
              </p:cNvPr>
              <p:cNvSpPr>
                <a:spLocks noRot="1" noChangeAspect="1" noMove="1" noResize="1" noEditPoints="1" noAdjustHandles="1" noChangeArrowheads="1" noChangeShapeType="1" noTextEdit="1"/>
              </p:cNvSpPr>
              <p:nvPr/>
            </p:nvSpPr>
            <p:spPr>
              <a:xfrm>
                <a:off x="14729088" y="4385717"/>
                <a:ext cx="1870362" cy="704443"/>
              </a:xfrm>
              <a:prstGeom prst="roundRect">
                <a:avLst/>
              </a:prstGeom>
              <a:blipFill>
                <a:blip r:embed="rId7"/>
                <a:stretch>
                  <a:fillRect/>
                </a:stretch>
              </a:blipFill>
              <a:ln>
                <a:noFill/>
              </a:ln>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EC25F0F5-B35B-5D4C-A8EF-553E10F47F50}"/>
              </a:ext>
            </a:extLst>
          </p:cNvPr>
          <p:cNvSpPr txBox="1"/>
          <p:nvPr/>
        </p:nvSpPr>
        <p:spPr>
          <a:xfrm>
            <a:off x="13298209" y="4400230"/>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mc:AlternateContent xmlns:mc="http://schemas.openxmlformats.org/markup-compatibility/2006" xmlns:a14="http://schemas.microsoft.com/office/drawing/2010/main">
        <mc:Choice Requires="a14">
          <p:sp>
            <p:nvSpPr>
              <p:cNvPr id="48" name="圆角矩形 47">
                <a:extLst>
                  <a:ext uri="{FF2B5EF4-FFF2-40B4-BE49-F238E27FC236}">
                    <a16:creationId xmlns:a16="http://schemas.microsoft.com/office/drawing/2014/main" id="{B5B6DAD3-A281-8B44-A408-E4DF69FC0282}"/>
                  </a:ext>
                </a:extLst>
              </p:cNvPr>
              <p:cNvSpPr/>
              <p:nvPr/>
            </p:nvSpPr>
            <p:spPr>
              <a:xfrm>
                <a:off x="10482673" y="2774196"/>
                <a:ext cx="2763877"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14:m>
                  <m:oMath xmlns:m="http://schemas.openxmlformats.org/officeDocument/2006/math">
                    <m:sSub>
                      <m:sSubPr>
                        <m:ctrlPr>
                          <a:rPr kumimoji="0" lang="en-US" altLang="zh-CN" sz="3200" i="1"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ctrlPr>
                      </m:sSubPr>
                      <m:e>
                        <m:r>
                          <a:rPr kumimoji="0" lang="en-US" altLang="zh-CN" sz="3200" u="none" strike="noStrike" cap="none" spc="0" normalizeH="0" baseline="0" dirty="0" smtClean="0">
                            <a:ln>
                              <a:noFill/>
                            </a:ln>
                            <a:solidFill>
                              <a:schemeClr val="bg1"/>
                            </a:solidFill>
                            <a:effectLst/>
                            <a:uFillTx/>
                            <a:latin typeface="Cambria Math" panose="02040503050406030204" pitchFamily="18" charset="0"/>
                            <a:ea typeface="+mj-ea"/>
                            <a:cs typeface="+mj-cs"/>
                            <a:sym typeface="Helvetica Neue"/>
                          </a:rPr>
                          <m:t>𝐸</m:t>
                        </m:r>
                      </m:e>
                      <m:sub>
                        <m:r>
                          <m:rPr>
                            <m:sty m:val="p"/>
                          </m:rPr>
                          <a:rPr lang="en-US" altLang="zh-CN" dirty="0">
                            <a:solidFill>
                              <a:schemeClr val="bg1"/>
                            </a:solidFill>
                            <a:latin typeface="Cambria Math" panose="02040503050406030204" pitchFamily="18" charset="0"/>
                            <a:ea typeface="+mj-ea"/>
                            <a:cs typeface="+mj-cs"/>
                          </a:rPr>
                          <m:t>max</m:t>
                        </m:r>
                      </m:sub>
                    </m:sSub>
                  </m:oMath>
                </a14:m>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 (4096)</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mc:Choice>
        <mc:Fallback xmlns="">
          <p:sp>
            <p:nvSpPr>
              <p:cNvPr id="48" name="圆角矩形 47">
                <a:extLst>
                  <a:ext uri="{FF2B5EF4-FFF2-40B4-BE49-F238E27FC236}">
                    <a16:creationId xmlns:a16="http://schemas.microsoft.com/office/drawing/2014/main" id="{B5B6DAD3-A281-8B44-A408-E4DF69FC0282}"/>
                  </a:ext>
                </a:extLst>
              </p:cNvPr>
              <p:cNvSpPr>
                <a:spLocks noRot="1" noChangeAspect="1" noMove="1" noResize="1" noEditPoints="1" noAdjustHandles="1" noChangeArrowheads="1" noChangeShapeType="1" noTextEdit="1"/>
              </p:cNvSpPr>
              <p:nvPr/>
            </p:nvSpPr>
            <p:spPr>
              <a:xfrm>
                <a:off x="10482673" y="2774196"/>
                <a:ext cx="2763877" cy="704443"/>
              </a:xfrm>
              <a:prstGeom prst="roundRect">
                <a:avLst/>
              </a:prstGeom>
              <a:blipFill>
                <a:blip r:embed="rId8"/>
                <a:stretch>
                  <a:fillRect b="-17544"/>
                </a:stretch>
              </a:blipFill>
              <a:ln>
                <a:noFill/>
              </a:ln>
            </p:spPr>
            <p:txBody>
              <a:bodyPr/>
              <a:lstStyle/>
              <a:p>
                <a:r>
                  <a:rPr lang="zh-CN" altLang="en-US">
                    <a:noFill/>
                  </a:rPr>
                  <a:t> </a:t>
                </a:r>
              </a:p>
            </p:txBody>
          </p:sp>
        </mc:Fallback>
      </mc:AlternateContent>
      <p:sp>
        <p:nvSpPr>
          <p:cNvPr id="49" name="左大括号 48">
            <a:extLst>
              <a:ext uri="{FF2B5EF4-FFF2-40B4-BE49-F238E27FC236}">
                <a16:creationId xmlns:a16="http://schemas.microsoft.com/office/drawing/2014/main" id="{9426A5D8-29DC-5049-982F-94AB20661249}"/>
              </a:ext>
            </a:extLst>
          </p:cNvPr>
          <p:cNvSpPr/>
          <p:nvPr/>
        </p:nvSpPr>
        <p:spPr>
          <a:xfrm rot="5400000">
            <a:off x="12227264" y="711058"/>
            <a:ext cx="283728" cy="6912896"/>
          </a:xfrm>
          <a:prstGeom prst="lef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50" name="文本框 49">
            <a:extLst>
              <a:ext uri="{FF2B5EF4-FFF2-40B4-BE49-F238E27FC236}">
                <a16:creationId xmlns:a16="http://schemas.microsoft.com/office/drawing/2014/main" id="{34A54D0F-3E0B-0C40-BC76-684CF3166345}"/>
              </a:ext>
            </a:extLst>
          </p:cNvPr>
          <p:cNvSpPr txBox="1"/>
          <p:nvPr/>
        </p:nvSpPr>
        <p:spPr>
          <a:xfrm>
            <a:off x="10409460" y="3513293"/>
            <a:ext cx="2846404" cy="575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sz="2800" dirty="0"/>
              <a:t>m</a:t>
            </a: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ax</a:t>
            </a:r>
            <a:r>
              <a:rPr kumimoji="0" lang="zh-CN" altLang="en-US" sz="2800" b="0" i="0" u="none" strike="noStrike" cap="none" spc="0" normalizeH="0" baseline="0" dirty="0">
                <a:ln>
                  <a:noFill/>
                </a:ln>
                <a:solidFill>
                  <a:srgbClr val="000000"/>
                </a:solidFill>
                <a:effectLst/>
                <a:uFillTx/>
                <a:latin typeface="+mj-lt"/>
                <a:ea typeface="+mj-ea"/>
                <a:cs typeface="+mj-cs"/>
                <a:sym typeface="Helvetica Neue"/>
              </a:rPr>
              <a:t> </a:t>
            </a: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pooling</a:t>
            </a:r>
            <a:endParaRPr kumimoji="0" lang="zh-CN" altLang="en-US" sz="28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1" name="右箭头 50">
            <a:extLst>
              <a:ext uri="{FF2B5EF4-FFF2-40B4-BE49-F238E27FC236}">
                <a16:creationId xmlns:a16="http://schemas.microsoft.com/office/drawing/2014/main" id="{323E3F3B-BFE9-4F4D-81CC-983BDDA2F8E1}"/>
              </a:ext>
            </a:extLst>
          </p:cNvPr>
          <p:cNvSpPr/>
          <p:nvPr/>
        </p:nvSpPr>
        <p:spPr>
          <a:xfrm>
            <a:off x="13542554" y="2937665"/>
            <a:ext cx="1870362" cy="193955"/>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52" name="文本框 51">
            <a:extLst>
              <a:ext uri="{FF2B5EF4-FFF2-40B4-BE49-F238E27FC236}">
                <a16:creationId xmlns:a16="http://schemas.microsoft.com/office/drawing/2014/main" id="{F5AFC9E3-047A-FA4E-B9EC-37A24A5642C7}"/>
              </a:ext>
            </a:extLst>
          </p:cNvPr>
          <p:cNvSpPr txBox="1"/>
          <p:nvPr/>
        </p:nvSpPr>
        <p:spPr>
          <a:xfrm>
            <a:off x="13067904" y="2527800"/>
            <a:ext cx="2846404" cy="575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dense</a:t>
            </a:r>
            <a:endParaRPr kumimoji="0" lang="zh-CN" altLang="en-US" sz="28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3" name="圆角矩形 52">
            <a:extLst>
              <a:ext uri="{FF2B5EF4-FFF2-40B4-BE49-F238E27FC236}">
                <a16:creationId xmlns:a16="http://schemas.microsoft.com/office/drawing/2014/main" id="{98151436-E1C5-E747-9338-7787F3E902D5}"/>
              </a:ext>
            </a:extLst>
          </p:cNvPr>
          <p:cNvSpPr/>
          <p:nvPr/>
        </p:nvSpPr>
        <p:spPr>
          <a:xfrm>
            <a:off x="15739422" y="2760810"/>
            <a:ext cx="2846403"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solidFill>
                  <a:schemeClr val="bg1"/>
                </a:solidFill>
                <a:latin typeface="+mj-lt"/>
                <a:ea typeface="+mj-ea"/>
                <a:cs typeface="+mj-cs"/>
              </a:rPr>
              <a:t>o</a:t>
            </a:r>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utput</a:t>
            </a:r>
            <a:r>
              <a:rPr kumimoji="0" lang="zh-CN" altLang="en-US" sz="3200" b="0" i="0" u="none" strike="noStrike" cap="none" spc="0" normalizeH="0" baseline="0" dirty="0">
                <a:ln>
                  <a:noFill/>
                </a:ln>
                <a:solidFill>
                  <a:schemeClr val="bg1"/>
                </a:solidFill>
                <a:effectLst/>
                <a:uFillTx/>
                <a:latin typeface="+mj-lt"/>
                <a:ea typeface="+mj-ea"/>
                <a:cs typeface="+mj-cs"/>
                <a:sym typeface="Helvetica Neue"/>
              </a:rPr>
              <a:t> </a:t>
            </a:r>
            <a:r>
              <a:rPr kumimoji="0" lang="en-US" altLang="zh-CN" sz="3200" b="0" i="0" u="none" strike="noStrike" cap="none" spc="0" normalizeH="0" baseline="0" dirty="0">
                <a:ln>
                  <a:noFill/>
                </a:ln>
                <a:solidFill>
                  <a:schemeClr val="bg1"/>
                </a:solidFill>
                <a:effectLst/>
                <a:uFillTx/>
                <a:latin typeface="+mj-lt"/>
                <a:ea typeface="+mj-ea"/>
                <a:cs typeface="+mj-cs"/>
                <a:sym typeface="Helvetica Neue"/>
              </a:rPr>
              <a:t>20</a:t>
            </a:r>
            <a:r>
              <a:rPr kumimoji="0" lang="zh-CN" altLang="en-US" sz="3200" b="0" i="0" u="none" strike="noStrike" cap="none" spc="0" normalizeH="0" baseline="0" dirty="0">
                <a:ln>
                  <a:noFill/>
                </a:ln>
                <a:solidFill>
                  <a:schemeClr val="bg1"/>
                </a:solidFill>
                <a:effectLst/>
                <a:uFillTx/>
                <a:latin typeface="+mj-lt"/>
                <a:ea typeface="+mj-ea"/>
                <a:cs typeface="+mj-cs"/>
                <a:sym typeface="Helvetica Neue"/>
              </a:rPr>
              <a:t>维</a:t>
            </a:r>
          </a:p>
        </p:txBody>
      </p:sp>
      <p:sp>
        <p:nvSpPr>
          <p:cNvPr id="54" name="右箭头 53">
            <a:extLst>
              <a:ext uri="{FF2B5EF4-FFF2-40B4-BE49-F238E27FC236}">
                <a16:creationId xmlns:a16="http://schemas.microsoft.com/office/drawing/2014/main" id="{6354CA3D-3E94-0944-996B-8A1B1D3A9B0F}"/>
              </a:ext>
            </a:extLst>
          </p:cNvPr>
          <p:cNvSpPr/>
          <p:nvPr/>
        </p:nvSpPr>
        <p:spPr>
          <a:xfrm rot="16200000">
            <a:off x="8640019" y="5507769"/>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55" name="右箭头 54">
            <a:extLst>
              <a:ext uri="{FF2B5EF4-FFF2-40B4-BE49-F238E27FC236}">
                <a16:creationId xmlns:a16="http://schemas.microsoft.com/office/drawing/2014/main" id="{FFCEE26D-804F-BC4F-9B3F-A0874F5A01FD}"/>
              </a:ext>
            </a:extLst>
          </p:cNvPr>
          <p:cNvSpPr/>
          <p:nvPr/>
        </p:nvSpPr>
        <p:spPr>
          <a:xfrm rot="16200000">
            <a:off x="11410927" y="5478299"/>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56" name="右箭头 55">
            <a:extLst>
              <a:ext uri="{FF2B5EF4-FFF2-40B4-BE49-F238E27FC236}">
                <a16:creationId xmlns:a16="http://schemas.microsoft.com/office/drawing/2014/main" id="{CDB9D9FA-4B2C-F446-B14B-7251719B263A}"/>
              </a:ext>
            </a:extLst>
          </p:cNvPr>
          <p:cNvSpPr/>
          <p:nvPr/>
        </p:nvSpPr>
        <p:spPr>
          <a:xfrm rot="16200000">
            <a:off x="15470310" y="5462681"/>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57" name="圆角矩形 56">
            <a:extLst>
              <a:ext uri="{FF2B5EF4-FFF2-40B4-BE49-F238E27FC236}">
                <a16:creationId xmlns:a16="http://schemas.microsoft.com/office/drawing/2014/main" id="{342F5AFF-C8A5-8C47-A735-4A5A32A1350B}"/>
              </a:ext>
            </a:extLst>
          </p:cNvPr>
          <p:cNvSpPr/>
          <p:nvPr/>
        </p:nvSpPr>
        <p:spPr>
          <a:xfrm>
            <a:off x="9273864" y="11451878"/>
            <a:ext cx="2417616" cy="124927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素材</a:t>
            </a:r>
            <a:r>
              <a:rPr lang="en-US" altLang="zh-CN" dirty="0">
                <a:latin typeface="Microsoft YaHei" panose="020B0503020204020204" pitchFamily="34" charset="-122"/>
                <a:ea typeface="Microsoft YaHei" panose="020B0503020204020204" pitchFamily="34" charset="-122"/>
              </a:rPr>
              <a:t>id</a:t>
            </a:r>
            <a:endParaRPr lang="en"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512</a:t>
            </a:r>
            <a:r>
              <a:rPr lang="zh-CN" altLang="en" dirty="0">
                <a:latin typeface="Microsoft YaHei" panose="020B0503020204020204" pitchFamily="34" charset="-122"/>
                <a:ea typeface="Microsoft YaHei" panose="020B0503020204020204" pitchFamily="34" charset="-122"/>
              </a:rPr>
              <a:t>维</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8" name="椭圆 57">
            <a:extLst>
              <a:ext uri="{FF2B5EF4-FFF2-40B4-BE49-F238E27FC236}">
                <a16:creationId xmlns:a16="http://schemas.microsoft.com/office/drawing/2014/main" id="{95A73C1D-5C11-694B-AA7F-BFD6439B3DCB}"/>
              </a:ext>
            </a:extLst>
          </p:cNvPr>
          <p:cNvSpPr/>
          <p:nvPr/>
        </p:nvSpPr>
        <p:spPr>
          <a:xfrm>
            <a:off x="6089863" y="9734259"/>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solidFill>
                  <a:schemeClr val="bg1"/>
                </a:solidFill>
              </a:rPr>
              <a:t>dense</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59" name="右箭头 58">
            <a:extLst>
              <a:ext uri="{FF2B5EF4-FFF2-40B4-BE49-F238E27FC236}">
                <a16:creationId xmlns:a16="http://schemas.microsoft.com/office/drawing/2014/main" id="{7AD610EF-7FA1-814E-B102-DABC8998FDFA}"/>
              </a:ext>
            </a:extLst>
          </p:cNvPr>
          <p:cNvSpPr/>
          <p:nvPr/>
        </p:nvSpPr>
        <p:spPr>
          <a:xfrm rot="16200000">
            <a:off x="7018117" y="10874915"/>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0" name="右箭头 59">
            <a:extLst>
              <a:ext uri="{FF2B5EF4-FFF2-40B4-BE49-F238E27FC236}">
                <a16:creationId xmlns:a16="http://schemas.microsoft.com/office/drawing/2014/main" id="{4F8815EB-45BD-8348-AA74-3F305B082F31}"/>
              </a:ext>
            </a:extLst>
          </p:cNvPr>
          <p:cNvSpPr/>
          <p:nvPr/>
        </p:nvSpPr>
        <p:spPr>
          <a:xfrm rot="16200000">
            <a:off x="7018117" y="9254424"/>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1" name="椭圆 60">
            <a:extLst>
              <a:ext uri="{FF2B5EF4-FFF2-40B4-BE49-F238E27FC236}">
                <a16:creationId xmlns:a16="http://schemas.microsoft.com/office/drawing/2014/main" id="{2B6A17EF-5206-B842-AA4F-903A9C84F097}"/>
              </a:ext>
            </a:extLst>
          </p:cNvPr>
          <p:cNvSpPr/>
          <p:nvPr/>
        </p:nvSpPr>
        <p:spPr>
          <a:xfrm>
            <a:off x="9402019" y="9702967"/>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solidFill>
                  <a:schemeClr val="bg1"/>
                </a:solidFill>
              </a:rPr>
              <a:t>dense</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62" name="右箭头 61">
            <a:extLst>
              <a:ext uri="{FF2B5EF4-FFF2-40B4-BE49-F238E27FC236}">
                <a16:creationId xmlns:a16="http://schemas.microsoft.com/office/drawing/2014/main" id="{C907CEBB-4EDD-0149-806E-FCB6D9303FF8}"/>
              </a:ext>
            </a:extLst>
          </p:cNvPr>
          <p:cNvSpPr/>
          <p:nvPr/>
        </p:nvSpPr>
        <p:spPr>
          <a:xfrm rot="16200000">
            <a:off x="10330273" y="10843623"/>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3" name="右箭头 62">
            <a:extLst>
              <a:ext uri="{FF2B5EF4-FFF2-40B4-BE49-F238E27FC236}">
                <a16:creationId xmlns:a16="http://schemas.microsoft.com/office/drawing/2014/main" id="{9AFB21E7-40AA-CF46-A112-6F87BA48D5E9}"/>
              </a:ext>
            </a:extLst>
          </p:cNvPr>
          <p:cNvSpPr/>
          <p:nvPr/>
        </p:nvSpPr>
        <p:spPr>
          <a:xfrm rot="16200000">
            <a:off x="10330273" y="9223132"/>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4" name="文本框 63">
            <a:extLst>
              <a:ext uri="{FF2B5EF4-FFF2-40B4-BE49-F238E27FC236}">
                <a16:creationId xmlns:a16="http://schemas.microsoft.com/office/drawing/2014/main" id="{A6E80BCD-03AB-D84C-8870-609E965BA444}"/>
              </a:ext>
            </a:extLst>
          </p:cNvPr>
          <p:cNvSpPr txBox="1"/>
          <p:nvPr/>
        </p:nvSpPr>
        <p:spPr>
          <a:xfrm>
            <a:off x="12015291" y="11749670"/>
            <a:ext cx="48570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t>···</a:t>
            </a:r>
            <a:endParaRPr kumimoji="0" lang="zh-CN" altLang="en-US"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75" name="圆角矩形 74">
            <a:extLst>
              <a:ext uri="{FF2B5EF4-FFF2-40B4-BE49-F238E27FC236}">
                <a16:creationId xmlns:a16="http://schemas.microsoft.com/office/drawing/2014/main" id="{B8E9D6A7-5EF3-874A-AFEC-6C6C35A6E31D}"/>
              </a:ext>
            </a:extLst>
          </p:cNvPr>
          <p:cNvSpPr/>
          <p:nvPr/>
        </p:nvSpPr>
        <p:spPr>
          <a:xfrm>
            <a:off x="12783705" y="11797719"/>
            <a:ext cx="2417616"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广告主</a:t>
            </a:r>
            <a:r>
              <a:rPr lang="en-US" altLang="zh-CN" dirty="0">
                <a:latin typeface="Microsoft YaHei" panose="020B0503020204020204" pitchFamily="34" charset="-122"/>
                <a:ea typeface="Microsoft YaHei" panose="020B0503020204020204" pitchFamily="34" charset="-122"/>
              </a:rPr>
              <a:t>id</a:t>
            </a:r>
            <a:endParaRPr lang="en" altLang="zh-CN" dirty="0">
              <a:latin typeface="Microsoft YaHei" panose="020B0503020204020204" pitchFamily="34" charset="-122"/>
              <a:ea typeface="Microsoft YaHei" panose="020B0503020204020204" pitchFamily="34" charset="-122"/>
            </a:endParaRPr>
          </a:p>
        </p:txBody>
      </p:sp>
      <p:sp>
        <p:nvSpPr>
          <p:cNvPr id="76" name="右大括号 75">
            <a:extLst>
              <a:ext uri="{FF2B5EF4-FFF2-40B4-BE49-F238E27FC236}">
                <a16:creationId xmlns:a16="http://schemas.microsoft.com/office/drawing/2014/main" id="{9B2DC234-EEEC-A24B-9A54-22E7FDC66610}"/>
              </a:ext>
            </a:extLst>
          </p:cNvPr>
          <p:cNvSpPr/>
          <p:nvPr/>
        </p:nvSpPr>
        <p:spPr>
          <a:xfrm rot="16200000">
            <a:off x="15576173" y="7112657"/>
            <a:ext cx="144838" cy="3312156"/>
          </a:xfrm>
          <a:prstGeom prst="righ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78" name="圆角矩形 77">
            <a:extLst>
              <a:ext uri="{FF2B5EF4-FFF2-40B4-BE49-F238E27FC236}">
                <a16:creationId xmlns:a16="http://schemas.microsoft.com/office/drawing/2014/main" id="{EEA68F88-52CB-0942-9791-66844233E5E6}"/>
              </a:ext>
            </a:extLst>
          </p:cNvPr>
          <p:cNvSpPr/>
          <p:nvPr/>
        </p:nvSpPr>
        <p:spPr>
          <a:xfrm>
            <a:off x="16095861" y="11806209"/>
            <a:ext cx="2417616" cy="70444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5" tIns="71435" rIns="71435" bIns="71435" numCol="1" spcCol="38100" rtlCol="0" anchor="ctr">
            <a:spAutoFit/>
          </a:bodyPr>
          <a:lstStyle/>
          <a:p>
            <a:r>
              <a:rPr lang="zh-CN" altLang="en-US" dirty="0">
                <a:latin typeface="Microsoft YaHei" panose="020B0503020204020204" pitchFamily="34" charset="-122"/>
                <a:ea typeface="Microsoft YaHei" panose="020B0503020204020204" pitchFamily="34" charset="-122"/>
              </a:rPr>
              <a:t>素材</a:t>
            </a:r>
            <a:r>
              <a:rPr lang="en-US" altLang="zh-CN" dirty="0">
                <a:latin typeface="Microsoft YaHei" panose="020B0503020204020204" pitchFamily="34" charset="-122"/>
                <a:ea typeface="Microsoft YaHei" panose="020B0503020204020204" pitchFamily="34" charset="-122"/>
              </a:rPr>
              <a:t>id</a:t>
            </a:r>
            <a:endParaRPr lang="en" altLang="zh-CN" dirty="0">
              <a:latin typeface="Microsoft YaHei" panose="020B0503020204020204" pitchFamily="34" charset="-122"/>
              <a:ea typeface="Microsoft YaHei" panose="020B0503020204020204" pitchFamily="34" charset="-122"/>
            </a:endParaRPr>
          </a:p>
        </p:txBody>
      </p:sp>
      <p:sp>
        <p:nvSpPr>
          <p:cNvPr id="79" name="椭圆 78">
            <a:extLst>
              <a:ext uri="{FF2B5EF4-FFF2-40B4-BE49-F238E27FC236}">
                <a16:creationId xmlns:a16="http://schemas.microsoft.com/office/drawing/2014/main" id="{9185D4CD-7894-6447-992A-708FED52981B}"/>
              </a:ext>
            </a:extLst>
          </p:cNvPr>
          <p:cNvSpPr/>
          <p:nvPr/>
        </p:nvSpPr>
        <p:spPr>
          <a:xfrm>
            <a:off x="12911860" y="9816175"/>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solidFill>
                  <a:schemeClr val="bg1"/>
                </a:solidFill>
              </a:rPr>
              <a:t>dense</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80" name="右箭头 79">
            <a:extLst>
              <a:ext uri="{FF2B5EF4-FFF2-40B4-BE49-F238E27FC236}">
                <a16:creationId xmlns:a16="http://schemas.microsoft.com/office/drawing/2014/main" id="{FC3DD391-60F2-BA4B-8A60-133690197195}"/>
              </a:ext>
            </a:extLst>
          </p:cNvPr>
          <p:cNvSpPr/>
          <p:nvPr/>
        </p:nvSpPr>
        <p:spPr>
          <a:xfrm rot="16200000">
            <a:off x="13840114" y="10956831"/>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1" name="右箭头 80">
            <a:extLst>
              <a:ext uri="{FF2B5EF4-FFF2-40B4-BE49-F238E27FC236}">
                <a16:creationId xmlns:a16="http://schemas.microsoft.com/office/drawing/2014/main" id="{119973DA-0826-F641-B0D8-E802FDA0867E}"/>
              </a:ext>
            </a:extLst>
          </p:cNvPr>
          <p:cNvSpPr/>
          <p:nvPr/>
        </p:nvSpPr>
        <p:spPr>
          <a:xfrm rot="16200000">
            <a:off x="13840114" y="9336340"/>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2" name="椭圆 81">
            <a:extLst>
              <a:ext uri="{FF2B5EF4-FFF2-40B4-BE49-F238E27FC236}">
                <a16:creationId xmlns:a16="http://schemas.microsoft.com/office/drawing/2014/main" id="{0E4B5F20-DD64-864D-A64C-7B4D12BBFDD8}"/>
              </a:ext>
            </a:extLst>
          </p:cNvPr>
          <p:cNvSpPr/>
          <p:nvPr/>
        </p:nvSpPr>
        <p:spPr>
          <a:xfrm>
            <a:off x="16224016" y="9784883"/>
            <a:ext cx="2161308" cy="895332"/>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dirty="0">
                <a:solidFill>
                  <a:schemeClr val="bg1"/>
                </a:solidFill>
              </a:rPr>
              <a:t>dense</a:t>
            </a:r>
            <a:endParaRPr kumimoji="0" lang="zh-CN" altLang="en-US" sz="3200" b="0" i="0" u="none" strike="noStrike" cap="none" spc="0" normalizeH="0" baseline="0" dirty="0">
              <a:ln>
                <a:noFill/>
              </a:ln>
              <a:solidFill>
                <a:schemeClr val="bg1"/>
              </a:solidFill>
              <a:effectLst/>
              <a:uFillTx/>
              <a:latin typeface="+mj-lt"/>
              <a:ea typeface="+mj-ea"/>
              <a:cs typeface="+mj-cs"/>
              <a:sym typeface="Helvetica Neue"/>
            </a:endParaRPr>
          </a:p>
        </p:txBody>
      </p:sp>
      <p:sp>
        <p:nvSpPr>
          <p:cNvPr id="83" name="右箭头 82">
            <a:extLst>
              <a:ext uri="{FF2B5EF4-FFF2-40B4-BE49-F238E27FC236}">
                <a16:creationId xmlns:a16="http://schemas.microsoft.com/office/drawing/2014/main" id="{0CC4A0D5-97A5-AD42-8AE3-5464786491CD}"/>
              </a:ext>
            </a:extLst>
          </p:cNvPr>
          <p:cNvSpPr/>
          <p:nvPr/>
        </p:nvSpPr>
        <p:spPr>
          <a:xfrm rot="16200000">
            <a:off x="17152270" y="10925539"/>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84" name="右箭头 83">
            <a:extLst>
              <a:ext uri="{FF2B5EF4-FFF2-40B4-BE49-F238E27FC236}">
                <a16:creationId xmlns:a16="http://schemas.microsoft.com/office/drawing/2014/main" id="{808CB7A8-8BA2-8A44-AFEC-3A5DDAA6570C}"/>
              </a:ext>
            </a:extLst>
          </p:cNvPr>
          <p:cNvSpPr/>
          <p:nvPr/>
        </p:nvSpPr>
        <p:spPr>
          <a:xfrm rot="16200000">
            <a:off x="17152270" y="9305048"/>
            <a:ext cx="304799" cy="19396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i="0" u="none" strike="noStrike" normalizeH="0" baseline="0">
              <a:uFillTx/>
              <a:latin typeface="+mj-lt"/>
              <a:ea typeface="+mj-ea"/>
              <a:cs typeface="+mj-cs"/>
              <a:sym typeface="Helvetica Neue"/>
            </a:endParaRPr>
          </a:p>
        </p:txBody>
      </p:sp>
      <p:sp>
        <p:nvSpPr>
          <p:cNvPr id="65" name="1.1 内容标题">
            <a:extLst>
              <a:ext uri="{FF2B5EF4-FFF2-40B4-BE49-F238E27FC236}">
                <a16:creationId xmlns:a16="http://schemas.microsoft.com/office/drawing/2014/main" id="{5C2EF2C5-00AC-9240-9C85-281A00450830}"/>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模型融合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 </a:t>
            </a:r>
            <a:r>
              <a:rPr kumimoji="1" lang="en-US" altLang="zh-CN" sz="3600" dirty="0" err="1">
                <a:solidFill>
                  <a:schemeClr val="tx1"/>
                </a:solidFill>
                <a:latin typeface="Microsoft YaHei" panose="020B0503020204020204" pitchFamily="34" charset="-122"/>
                <a:ea typeface="Microsoft YaHei" panose="020B0503020204020204" pitchFamily="34" charset="-122"/>
              </a:rPr>
              <a:t>dnn</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165532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0A5B29B-53F0-D64C-80DB-1F6A6133841D}"/>
              </a:ext>
            </a:extLst>
          </p:cNvPr>
          <p:cNvSpPr/>
          <p:nvPr/>
        </p:nvSpPr>
        <p:spPr>
          <a:xfrm>
            <a:off x="1074820" y="2446440"/>
            <a:ext cx="20094925" cy="6986528"/>
          </a:xfrm>
          <a:prstGeom prst="rect">
            <a:avLst/>
          </a:prstGeom>
        </p:spPr>
        <p:txBody>
          <a:bodyPr wrap="square">
            <a:spAutoFit/>
          </a:bodyPr>
          <a:lstStyle/>
          <a:p>
            <a:pPr algn="l"/>
            <a:r>
              <a:rPr lang="zh-CN" altLang="en-US" dirty="0">
                <a:solidFill>
                  <a:srgbClr val="333333"/>
                </a:solidFill>
                <a:latin typeface="Microsoft YaHei" panose="020B0503020204020204" pitchFamily="34" charset="-122"/>
                <a:ea typeface="Microsoft YaHei" panose="020B0503020204020204" pitchFamily="34" charset="-122"/>
              </a:rPr>
              <a:t>训练策略：</a:t>
            </a:r>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我们的模型在线下一般训练</a:t>
            </a:r>
            <a:r>
              <a:rPr lang="en-US" altLang="zh-CN" dirty="0">
                <a:solidFill>
                  <a:srgbClr val="333333"/>
                </a:solidFill>
                <a:latin typeface="Microsoft YaHei" panose="020B0503020204020204" pitchFamily="34" charset="-122"/>
                <a:ea typeface="Microsoft YaHei" panose="020B0503020204020204" pitchFamily="34" charset="-122"/>
              </a:rPr>
              <a:t>3</a:t>
            </a:r>
            <a:r>
              <a:rPr lang="zh-CN" altLang="en-US" dirty="0">
                <a:solidFill>
                  <a:srgbClr val="333333"/>
                </a:solidFill>
                <a:latin typeface="Microsoft YaHei" panose="020B0503020204020204" pitchFamily="34" charset="-122"/>
                <a:ea typeface="Microsoft YaHei" panose="020B0503020204020204" pitchFamily="34" charset="-122"/>
              </a:rPr>
              <a:t>或</a:t>
            </a:r>
            <a:r>
              <a:rPr lang="en-US" altLang="zh-CN" dirty="0">
                <a:solidFill>
                  <a:srgbClr val="333333"/>
                </a:solidFill>
                <a:latin typeface="Microsoft YaHei" panose="020B0503020204020204" pitchFamily="34" charset="-122"/>
                <a:ea typeface="Microsoft YaHei" panose="020B0503020204020204" pitchFamily="34" charset="-122"/>
              </a:rPr>
              <a:t>4</a:t>
            </a:r>
            <a:r>
              <a:rPr lang="zh-CN" altLang="en-US" dirty="0">
                <a:solidFill>
                  <a:srgbClr val="333333"/>
                </a:solidFill>
                <a:latin typeface="Microsoft YaHei" panose="020B0503020204020204" pitchFamily="34" charset="-122"/>
                <a:ea typeface="Microsoft YaHei" panose="020B0503020204020204" pitchFamily="34" charset="-122"/>
              </a:rPr>
              <a:t>个</a:t>
            </a:r>
            <a:r>
              <a:rPr lang="en" altLang="zh-CN" dirty="0">
                <a:solidFill>
                  <a:srgbClr val="333333"/>
                </a:solidFill>
                <a:latin typeface="Microsoft YaHei" panose="020B0503020204020204" pitchFamily="34" charset="-122"/>
                <a:ea typeface="Microsoft YaHei" panose="020B0503020204020204" pitchFamily="34" charset="-122"/>
              </a:rPr>
              <a:t>epoch</a:t>
            </a:r>
            <a:r>
              <a:rPr lang="zh-CN" altLang="en-US" dirty="0">
                <a:solidFill>
                  <a:srgbClr val="333333"/>
                </a:solidFill>
                <a:latin typeface="Microsoft YaHei" panose="020B0503020204020204" pitchFamily="34" charset="-122"/>
                <a:ea typeface="Microsoft YaHei" panose="020B0503020204020204" pitchFamily="34" charset="-122"/>
              </a:rPr>
              <a:t>达到最优，但我们会多训练一个</a:t>
            </a:r>
            <a:r>
              <a:rPr lang="en" altLang="zh-CN" dirty="0">
                <a:solidFill>
                  <a:srgbClr val="333333"/>
                </a:solidFill>
                <a:latin typeface="Microsoft YaHei" panose="020B0503020204020204" pitchFamily="34" charset="-122"/>
                <a:ea typeface="Microsoft YaHei" panose="020B0503020204020204" pitchFamily="34" charset="-122"/>
              </a:rPr>
              <a:t>epoch</a:t>
            </a:r>
            <a:r>
              <a:rPr lang="zh-CN" altLang="en-US" dirty="0">
                <a:solidFill>
                  <a:srgbClr val="333333"/>
                </a:solidFill>
                <a:latin typeface="Microsoft YaHei" panose="020B0503020204020204" pitchFamily="34" charset="-122"/>
                <a:ea typeface="Microsoft YaHei" panose="020B0503020204020204" pitchFamily="34" charset="-122"/>
              </a:rPr>
              <a:t>。</a:t>
            </a: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可以使其适当过拟合，有利于融合，虽然单模降低</a:t>
            </a:r>
            <a:r>
              <a:rPr lang="zh-CN" altLang="en-US" dirty="0">
                <a:latin typeface="Microsoft YaHei" panose="020B0503020204020204" pitchFamily="34" charset="-122"/>
                <a:ea typeface="Microsoft YaHei" panose="020B0503020204020204" pitchFamily="34" charset="-122"/>
              </a:rPr>
              <a:t>线下会低一个千分位左右，但融合会提高一至二个千</a:t>
            </a:r>
            <a:r>
              <a:rPr lang="zh-CN" altLang="en-US" dirty="0">
                <a:solidFill>
                  <a:srgbClr val="333333"/>
                </a:solidFill>
                <a:latin typeface="Microsoft YaHei" panose="020B0503020204020204" pitchFamily="34" charset="-122"/>
                <a:ea typeface="Microsoft YaHei" panose="020B0503020204020204" pitchFamily="34" charset="-122"/>
              </a:rPr>
              <a:t>。</a:t>
            </a:r>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algn="l"/>
            <a:r>
              <a:rPr lang="zh-CN" altLang="en-US" dirty="0">
                <a:solidFill>
                  <a:srgbClr val="333333"/>
                </a:solidFill>
                <a:latin typeface="Microsoft YaHei" panose="020B0503020204020204" pitchFamily="34" charset="-122"/>
                <a:ea typeface="Microsoft YaHei" panose="020B0503020204020204" pitchFamily="34" charset="-122"/>
              </a:rPr>
              <a:t>预测：</a:t>
            </a:r>
            <a:endParaRPr lang="en-US" altLang="zh-CN" dirty="0">
              <a:solidFill>
                <a:srgbClr val="333333"/>
              </a:solidFill>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总共</a:t>
            </a:r>
            <a:r>
              <a:rPr lang="en-US" altLang="zh-CN" dirty="0">
                <a:latin typeface="Microsoft YaHei" panose="020B0503020204020204" pitchFamily="34" charset="-122"/>
                <a:ea typeface="Microsoft YaHei" panose="020B0503020204020204" pitchFamily="34" charset="-122"/>
              </a:rPr>
              <a:t>53 </a:t>
            </a:r>
            <a:r>
              <a:rPr lang="zh-CN" altLang="en-US" dirty="0">
                <a:latin typeface="Microsoft YaHei" panose="020B0503020204020204" pitchFamily="34" charset="-122"/>
                <a:ea typeface="Microsoft YaHei" panose="020B0503020204020204" pitchFamily="34" charset="-122"/>
              </a:rPr>
              <a:t>个模型，每个模型的输出</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分类概率取平均作为最终的预测概率。</a:t>
            </a:r>
            <a:endParaRPr lang="en-US" altLang="zh-CN" dirty="0">
              <a:latin typeface="Microsoft YaHei" panose="020B0503020204020204" pitchFamily="34" charset="-122"/>
              <a:ea typeface="Microsoft YaHei" panose="020B0503020204020204" pitchFamily="34" charset="-122"/>
            </a:endParaRPr>
          </a:p>
          <a:p>
            <a:pPr algn="l"/>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预测时进行聚合</a:t>
            </a:r>
            <a:r>
              <a:rPr lang="zh-CN" altLang="en-US" dirty="0">
                <a:latin typeface="Microsoft YaHei" panose="020B0503020204020204" pitchFamily="34" charset="-122"/>
                <a:ea typeface="Microsoft YaHei" panose="020B0503020204020204" pitchFamily="34" charset="-122"/>
                <a:sym typeface="Wingdings" pitchFamily="2" charset="2"/>
              </a:rPr>
              <a:t>：</a:t>
            </a:r>
            <a:r>
              <a:rPr lang="en-US" altLang="zh-CN" dirty="0">
                <a:latin typeface="Microsoft YaHei" panose="020B0503020204020204" pitchFamily="34" charset="-122"/>
                <a:ea typeface="Microsoft YaHei" panose="020B0503020204020204" pitchFamily="34" charset="-122"/>
                <a:sym typeface="Wingdings" pitchFamily="2" charset="2"/>
              </a:rPr>
              <a:t> </a:t>
            </a:r>
            <a:r>
              <a:rPr lang="zh-CN" altLang="en-US" dirty="0">
                <a:latin typeface="Microsoft YaHei" panose="020B0503020204020204" pitchFamily="34" charset="-122"/>
                <a:ea typeface="Microsoft YaHei" panose="020B0503020204020204" pitchFamily="34" charset="-122"/>
                <a:sym typeface="Wingdings" pitchFamily="2" charset="2"/>
              </a:rPr>
              <a:t>线下可以提升五个千左右。</a:t>
            </a: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dirty="0">
                <a:latin typeface="Microsoft YaHei" panose="020B0503020204020204" pitchFamily="34" charset="-122"/>
                <a:ea typeface="Microsoft YaHei" panose="020B0503020204020204" pitchFamily="34" charset="-122"/>
                <a:sym typeface="Wingdings" pitchFamily="2" charset="2"/>
              </a:rPr>
              <a:t>相同年龄</a:t>
            </a: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dirty="0">
                <a:latin typeface="Microsoft YaHei" panose="020B0503020204020204" pitchFamily="34" charset="-122"/>
                <a:ea typeface="Microsoft YaHei" panose="020B0503020204020204" pitchFamily="34" charset="-122"/>
                <a:sym typeface="Wingdings" pitchFamily="2" charset="2"/>
              </a:rPr>
              <a:t>性别可能具有趋同趋势</a:t>
            </a:r>
            <a:r>
              <a:rPr lang="en-US" altLang="zh-CN" dirty="0">
                <a:latin typeface="Microsoft YaHei" panose="020B0503020204020204" pitchFamily="34" charset="-122"/>
                <a:ea typeface="Microsoft YaHei" panose="020B0503020204020204" pitchFamily="34" charset="-122"/>
                <a:sym typeface="Wingdings" pitchFamily="2" charset="2"/>
              </a:rPr>
              <a:t>)</a:t>
            </a:r>
            <a:endParaRPr lang="en-US" altLang="zh-CN" dirty="0">
              <a:solidFill>
                <a:srgbClr val="333333"/>
              </a:solidFill>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zh-CN" altLang="en-US" dirty="0">
              <a:solidFill>
                <a:srgbClr val="333333"/>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6DB0B92C-6EFA-3F4A-A24C-1BBDFE009C12}"/>
              </a:ext>
            </a:extLst>
          </p:cNvPr>
          <p:cNvPicPr>
            <a:picLocks noChangeAspect="1"/>
          </p:cNvPicPr>
          <p:nvPr/>
        </p:nvPicPr>
        <p:blipFill>
          <a:blip r:embed="rId2"/>
          <a:stretch>
            <a:fillRect/>
          </a:stretch>
        </p:blipFill>
        <p:spPr>
          <a:xfrm>
            <a:off x="3895565" y="9017558"/>
            <a:ext cx="11409885" cy="1719616"/>
          </a:xfrm>
          <a:prstGeom prst="rect">
            <a:avLst/>
          </a:prstGeom>
        </p:spPr>
      </p:pic>
      <p:pic>
        <p:nvPicPr>
          <p:cNvPr id="5" name="图片 4">
            <a:extLst>
              <a:ext uri="{FF2B5EF4-FFF2-40B4-BE49-F238E27FC236}">
                <a16:creationId xmlns:a16="http://schemas.microsoft.com/office/drawing/2014/main" id="{1BAE8785-4F7A-FE4E-810D-31BEF972DC58}"/>
              </a:ext>
            </a:extLst>
          </p:cNvPr>
          <p:cNvPicPr>
            <a:picLocks noChangeAspect="1"/>
          </p:cNvPicPr>
          <p:nvPr/>
        </p:nvPicPr>
        <p:blipFill rotWithShape="1">
          <a:blip r:embed="rId3"/>
          <a:srcRect t="15765"/>
          <a:stretch/>
        </p:blipFill>
        <p:spPr>
          <a:xfrm>
            <a:off x="4557566" y="10597761"/>
            <a:ext cx="10473812" cy="1995352"/>
          </a:xfrm>
          <a:prstGeom prst="rect">
            <a:avLst/>
          </a:prstGeom>
        </p:spPr>
      </p:pic>
      <p:sp>
        <p:nvSpPr>
          <p:cNvPr id="6" name="1.1 内容标题">
            <a:extLst>
              <a:ext uri="{FF2B5EF4-FFF2-40B4-BE49-F238E27FC236}">
                <a16:creationId xmlns:a16="http://schemas.microsoft.com/office/drawing/2014/main" id="{98C9C751-9D2B-9D4F-8701-B559E3637FED}"/>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模型融合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训练策略和预测</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369592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14044248" y="3359125"/>
            <a:ext cx="2887672" cy="1939699"/>
          </a:xfrm>
          <a:prstGeom prst="rect">
            <a:avLst/>
          </a:prstGeom>
        </p:spPr>
      </p:pic>
      <p:sp>
        <p:nvSpPr>
          <p:cNvPr id="16" name="文本框 15"/>
          <p:cNvSpPr txBox="1"/>
          <p:nvPr/>
        </p:nvSpPr>
        <p:spPr>
          <a:xfrm>
            <a:off x="3756978" y="3780270"/>
            <a:ext cx="11995266" cy="7530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kumimoji="0" 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S</a:t>
            </a:r>
            <a:r>
              <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caled </a:t>
            </a:r>
            <a:r>
              <a:rPr kumimoji="0" lang="en-US" altLang="zh-CN" sz="4000" b="0" i="0" u="none" strike="noStrike" cap="none" spc="0" normalizeH="0" baseline="0" dirty="0" err="1">
                <a:ln>
                  <a:noFill/>
                </a:ln>
                <a:solidFill>
                  <a:srgbClr val="000000"/>
                </a:solidFill>
                <a:effectLst/>
                <a:uFillTx/>
                <a:latin typeface="微软雅黑" panose="020B0503020204020204" pitchFamily="34" charset="-122"/>
                <a:ea typeface="微软雅黑" panose="020B0503020204020204" pitchFamily="34" charset="-122"/>
                <a:sym typeface="Helvetica Neue"/>
              </a:rPr>
              <a:t>Softmax</a:t>
            </a:r>
            <a:r>
              <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 </a:t>
            </a:r>
            <a:r>
              <a:rPr lang="zh-CN" altLang="en-US" sz="4000" dirty="0">
                <a:latin typeface="微软雅黑" panose="020B0503020204020204" pitchFamily="34" charset="-122"/>
                <a:ea typeface="微软雅黑" panose="020B0503020204020204" pitchFamily="34" charset="-122"/>
              </a:rPr>
              <a:t>：不以</a:t>
            </a:r>
            <a:r>
              <a:rPr lang="en-US" altLang="zh-CN" sz="4000" dirty="0">
                <a:latin typeface="微软雅黑" panose="020B0503020204020204" pitchFamily="34" charset="-122"/>
                <a:ea typeface="微软雅黑" panose="020B0503020204020204" pitchFamily="34" charset="-122"/>
              </a:rPr>
              <a:t>e</a:t>
            </a:r>
            <a:r>
              <a:rPr lang="zh-CN" altLang="en-US" sz="4000" dirty="0">
                <a:latin typeface="微软雅黑" panose="020B0503020204020204" pitchFamily="34" charset="-122"/>
                <a:ea typeface="微软雅黑" panose="020B0503020204020204" pitchFamily="34" charset="-122"/>
              </a:rPr>
              <a:t>为底数的</a:t>
            </a:r>
            <a:r>
              <a:rPr lang="en-US" altLang="zh-CN" sz="4000" dirty="0" err="1">
                <a:latin typeface="微软雅黑" panose="020B0503020204020204" pitchFamily="34" charset="-122"/>
                <a:ea typeface="微软雅黑" panose="020B0503020204020204" pitchFamily="34" charset="-122"/>
              </a:rPr>
              <a:t>Softmax</a:t>
            </a: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将点击次数取</a:t>
            </a:r>
            <a:r>
              <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embedding</a:t>
            </a:r>
            <a:r>
              <a:rPr kumimoji="0" lang="zh-CN" alt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后乘到词向量上</a:t>
            </a:r>
            <a:endPar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lang="en-US" altLang="zh-CN" sz="4000" dirty="0">
                <a:latin typeface="微软雅黑" panose="020B0503020204020204" pitchFamily="34" charset="-122"/>
                <a:ea typeface="微软雅黑" panose="020B0503020204020204" pitchFamily="34" charset="-122"/>
              </a:rPr>
              <a:t>Transformer</a:t>
            </a:r>
            <a:r>
              <a:rPr lang="zh-CN" altLang="en-US" sz="4000" dirty="0">
                <a:latin typeface="微软雅黑" panose="020B0503020204020204" pitchFamily="34" charset="-122"/>
                <a:ea typeface="微软雅黑" panose="020B0503020204020204" pitchFamily="34" charset="-122"/>
              </a:rPr>
              <a:t>的</a:t>
            </a:r>
            <a:r>
              <a:rPr lang="en-US" altLang="zh-CN" sz="4000" dirty="0">
                <a:latin typeface="微软雅黑" panose="020B0503020204020204" pitchFamily="34" charset="-122"/>
                <a:ea typeface="微软雅黑" panose="020B0503020204020204" pitchFamily="34" charset="-122"/>
              </a:rPr>
              <a:t>attention</a:t>
            </a:r>
            <a:r>
              <a:rPr lang="zh-CN" altLang="en-US" sz="4000" dirty="0">
                <a:latin typeface="微软雅黑" panose="020B0503020204020204" pitchFamily="34" charset="-122"/>
                <a:ea typeface="微软雅黑" panose="020B0503020204020204" pitchFamily="34" charset="-122"/>
              </a:rPr>
              <a:t>矩阵计算时考虑点击次数</a:t>
            </a:r>
            <a:endParaRPr lang="en-US" altLang="zh-CN" sz="4000" dirty="0">
              <a:latin typeface="微软雅黑" panose="020B0503020204020204" pitchFamily="34" charset="-122"/>
              <a:ea typeface="微软雅黑" panose="020B0503020204020204" pitchFamily="34" charset="-122"/>
            </a:endParaRPr>
          </a:p>
          <a:p>
            <a:pPr marL="457200" indent="-457200" algn="l">
              <a:lnSpc>
                <a:spcPct val="150000"/>
              </a:lnSpc>
              <a:buFont typeface="Wingdings" panose="05000000000000000000" pitchFamily="2" charset="2"/>
              <a:buChar char="n"/>
            </a:pPr>
            <a:r>
              <a:rPr lang="zh-CN" altLang="en-US" sz="4000" dirty="0">
                <a:latin typeface="微软雅黑" panose="020B0503020204020204" pitchFamily="34" charset="-122"/>
                <a:ea typeface="微软雅黑" panose="020B0503020204020204" pitchFamily="34" charset="-122"/>
              </a:rPr>
              <a:t>调整不同序列的词向量长度</a:t>
            </a:r>
            <a:endParaRPr lang="en-US" altLang="zh-CN" sz="4000" dirty="0">
              <a:latin typeface="微软雅黑" panose="020B0503020204020204" pitchFamily="34" charset="-122"/>
              <a:ea typeface="微软雅黑" panose="020B0503020204020204" pitchFamily="34" charset="-122"/>
            </a:endParaRPr>
          </a:p>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lang="zh-CN" altLang="en-US" sz="4000" dirty="0">
                <a:latin typeface="微软雅黑" panose="020B0503020204020204" pitchFamily="34" charset="-122"/>
                <a:ea typeface="微软雅黑" panose="020B0503020204020204" pitchFamily="34" charset="-122"/>
              </a:rPr>
              <a:t>特征工程</a:t>
            </a:r>
            <a:endParaRPr lang="en-US" altLang="zh-CN" sz="4000" dirty="0">
              <a:latin typeface="微软雅黑" panose="020B0503020204020204" pitchFamily="34" charset="-122"/>
              <a:ea typeface="微软雅黑" panose="020B0503020204020204" pitchFamily="34" charset="-122"/>
            </a:endParaRPr>
          </a:p>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User Embedding</a:t>
            </a:r>
          </a:p>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lang="en-US" sz="4000" dirty="0">
                <a:latin typeface="微软雅黑" panose="020B0503020204020204" pitchFamily="34" charset="-122"/>
                <a:ea typeface="微软雅黑" panose="020B0503020204020204" pitchFamily="34" charset="-122"/>
              </a:rPr>
              <a:t>BERT</a:t>
            </a:r>
          </a:p>
          <a:p>
            <a:pPr marL="457200" marR="0" indent="-457200" algn="l" defTabSz="821529" rtl="0" fontAlgn="auto" latinLnBrk="0" hangingPunct="0">
              <a:lnSpc>
                <a:spcPct val="150000"/>
              </a:lnSpc>
              <a:spcBef>
                <a:spcPts val="0"/>
              </a:spcBef>
              <a:spcAft>
                <a:spcPts val="0"/>
              </a:spcAft>
              <a:buClrTx/>
              <a:buSzTx/>
              <a:buFont typeface="Wingdings" panose="05000000000000000000" pitchFamily="2" charset="2"/>
              <a:buChar char="n"/>
              <a:tabLst/>
            </a:pPr>
            <a:r>
              <a:rPr kumimoji="0" lang="en-US" altLang="zh-CN"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t>
            </a:r>
            <a:endParaRPr kumimoji="0" lang="en-US" sz="4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pic>
        <p:nvPicPr>
          <p:cNvPr id="4" name="图片 3"/>
          <p:cNvPicPr>
            <a:picLocks noChangeAspect="1"/>
          </p:cNvPicPr>
          <p:nvPr/>
        </p:nvPicPr>
        <p:blipFill>
          <a:blip r:embed="rId3"/>
          <a:stretch>
            <a:fillRect/>
          </a:stretch>
        </p:blipFill>
        <p:spPr>
          <a:xfrm>
            <a:off x="15752243" y="5227335"/>
            <a:ext cx="7248434" cy="2138647"/>
          </a:xfrm>
          <a:prstGeom prst="rect">
            <a:avLst/>
          </a:prstGeom>
        </p:spPr>
      </p:pic>
      <p:sp>
        <p:nvSpPr>
          <p:cNvPr id="6" name="1.1 内容标题">
            <a:extLst>
              <a:ext uri="{FF2B5EF4-FFF2-40B4-BE49-F238E27FC236}">
                <a16:creationId xmlns:a16="http://schemas.microsoft.com/office/drawing/2014/main" id="{2EFD371E-512B-A942-AF76-449BA03ABB0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en-US" altLang="zh-CN" sz="3600" dirty="0">
                <a:solidFill>
                  <a:schemeClr val="tx1"/>
                </a:solidFill>
                <a:latin typeface="Microsoft YaHei" panose="020B0503020204020204" pitchFamily="34" charset="-122"/>
                <a:ea typeface="Microsoft YaHei" panose="020B0503020204020204" pitchFamily="34" charset="-122"/>
              </a:rPr>
              <a:t>NN</a:t>
            </a:r>
            <a:r>
              <a:rPr kumimoji="1" lang="zh-CN" altLang="en-US" sz="3600" dirty="0">
                <a:solidFill>
                  <a:schemeClr val="tx1"/>
                </a:solidFill>
                <a:latin typeface="Microsoft YaHei" panose="020B0503020204020204" pitchFamily="34" charset="-122"/>
                <a:ea typeface="Microsoft YaHei" panose="020B0503020204020204" pitchFamily="34" charset="-122"/>
              </a:rPr>
              <a:t>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其他尝试</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77605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kumimoji="1" sz="3600">
                <a:solidFill>
                  <a:schemeClr val="tx1"/>
                </a:solidFill>
                <a:latin typeface="TTTGB Medium" panose="020C06030202040F0204" pitchFamily="34" charset="-122"/>
                <a:ea typeface="TTTGB Medium" panose="020C06030202040F0204" pitchFamily="34" charset="-122"/>
                <a:cs typeface="Source Han Sans CN Normal"/>
              </a:defRPr>
            </a:lvl1pPr>
          </a:lstStyle>
          <a:p>
            <a:r>
              <a:rPr lang="zh-CN" altLang="en-US" dirty="0">
                <a:latin typeface="Microsoft YaHei" panose="020B0503020204020204" pitchFamily="34" charset="-122"/>
                <a:ea typeface="Microsoft YaHei" panose="020B0503020204020204" pitchFamily="34" charset="-122"/>
              </a:rPr>
              <a:t>上分之路</a:t>
            </a:r>
            <a:endParaRPr lang="en-US"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028B0167-4181-374E-898B-B0D025274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17265"/>
            <a:ext cx="24020528" cy="7633127"/>
          </a:xfrm>
          <a:prstGeom prst="rect">
            <a:avLst/>
          </a:prstGeom>
        </p:spPr>
      </p:pic>
      <p:sp>
        <p:nvSpPr>
          <p:cNvPr id="7" name="矩形 6">
            <a:extLst>
              <a:ext uri="{FF2B5EF4-FFF2-40B4-BE49-F238E27FC236}">
                <a16:creationId xmlns:a16="http://schemas.microsoft.com/office/drawing/2014/main" id="{4E16792B-E6EA-424A-B650-6112D39CCA8F}"/>
              </a:ext>
            </a:extLst>
          </p:cNvPr>
          <p:cNvSpPr/>
          <p:nvPr/>
        </p:nvSpPr>
        <p:spPr>
          <a:xfrm>
            <a:off x="17653809" y="3021320"/>
            <a:ext cx="5732663" cy="235424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mj-cs"/>
              <a:sym typeface="Helvetica Neue"/>
            </a:endParaRPr>
          </a:p>
        </p:txBody>
      </p:sp>
    </p:spTree>
    <p:extLst>
      <p:ext uri="{BB962C8B-B14F-4D97-AF65-F5344CB8AC3E}">
        <p14:creationId xmlns:p14="http://schemas.microsoft.com/office/powerpoint/2010/main" val="225889748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3"/>
          <a:stretch>
            <a:fillRect/>
          </a:stretch>
        </p:blipFill>
        <p:spPr>
          <a:xfrm>
            <a:off x="9525337" y="4734283"/>
            <a:ext cx="1627138" cy="2113976"/>
          </a:xfrm>
          <a:prstGeom prst="rect">
            <a:avLst/>
          </a:prstGeom>
          <a:ln w="12700">
            <a:miter lim="400000"/>
          </a:ln>
        </p:spPr>
      </p:pic>
      <p:sp>
        <p:nvSpPr>
          <p:cNvPr id="140" name="版块一"/>
          <p:cNvSpPr txBox="1"/>
          <p:nvPr/>
        </p:nvSpPr>
        <p:spPr>
          <a:xfrm>
            <a:off x="11730335" y="5187996"/>
            <a:ext cx="4760914"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zh-CN" altLang="en-US" dirty="0">
                <a:latin typeface="Microsoft YaHei" panose="020B0503020204020204" pitchFamily="34" charset="-122"/>
                <a:ea typeface="Microsoft YaHei" panose="020B0503020204020204" pitchFamily="34" charset="-122"/>
              </a:rPr>
              <a:t>总结与思考</a:t>
            </a:r>
            <a:endParaRPr dirty="0">
              <a:latin typeface="Microsoft YaHei" panose="020B0503020204020204" pitchFamily="34" charset="-122"/>
              <a:ea typeface="Microsoft YaHei" panose="020B0503020204020204" pitchFamily="34" charset="-122"/>
            </a:endParaRPr>
          </a:p>
        </p:txBody>
      </p:sp>
      <p:sp>
        <p:nvSpPr>
          <p:cNvPr id="142" name="01"/>
          <p:cNvSpPr txBox="1"/>
          <p:nvPr/>
        </p:nvSpPr>
        <p:spPr>
          <a:xfrm>
            <a:off x="9823111" y="5305201"/>
            <a:ext cx="955386" cy="975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rPr sz="5400" dirty="0">
                <a:latin typeface="Microsoft YaHei" panose="020B0503020204020204" pitchFamily="34" charset="-122"/>
                <a:ea typeface="Microsoft YaHei" panose="020B0503020204020204" pitchFamily="34" charset="-122"/>
              </a:rPr>
              <a:t>0</a:t>
            </a:r>
            <a:r>
              <a:rPr lang="en-US" altLang="zh-CN" sz="5400" dirty="0">
                <a:latin typeface="Microsoft YaHei" panose="020B0503020204020204" pitchFamily="34" charset="-122"/>
                <a:ea typeface="Microsoft YaHei" panose="020B0503020204020204" pitchFamily="34" charset="-122"/>
              </a:rPr>
              <a:t>4</a:t>
            </a:r>
            <a:endParaRPr sz="5400" dirty="0">
              <a:latin typeface="Microsoft YaHei" panose="020B0503020204020204" pitchFamily="34" charset="-122"/>
              <a:ea typeface="Microsoft YaHei" panose="020B0503020204020204" pitchFamily="34" charset="-122"/>
            </a:endParaRPr>
          </a:p>
        </p:txBody>
      </p:sp>
      <p:sp>
        <p:nvSpPr>
          <p:cNvPr id="6" name="子板块1/子板块2/子板块3">
            <a:extLst>
              <a:ext uri="{FF2B5EF4-FFF2-40B4-BE49-F238E27FC236}">
                <a16:creationId xmlns:a16="http://schemas.microsoft.com/office/drawing/2014/main" id="{CA2D3440-54C4-42EF-8A15-E63696584979}"/>
              </a:ext>
            </a:extLst>
          </p:cNvPr>
          <p:cNvSpPr txBox="1"/>
          <p:nvPr/>
        </p:nvSpPr>
        <p:spPr>
          <a:xfrm>
            <a:off x="12071502" y="7289964"/>
            <a:ext cx="144330" cy="682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3500">
                <a:solidFill>
                  <a:srgbClr val="FFFFFF"/>
                </a:solidFill>
                <a:latin typeface="Source Han Sans CN Normal"/>
                <a:ea typeface="Source Han Sans CN Normal"/>
                <a:cs typeface="Source Han Sans CN Normal"/>
                <a:sym typeface="Source Han Sans CN Normal"/>
              </a:defRPr>
            </a:lvl1pPr>
          </a:lstStyle>
          <a:p>
            <a:endParaRPr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511285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内容标题">
            <a:extLst>
              <a:ext uri="{FF2B5EF4-FFF2-40B4-BE49-F238E27FC236}">
                <a16:creationId xmlns:a16="http://schemas.microsoft.com/office/drawing/2014/main" id="{73E07E50-B007-DF47-94AE-E29B9D5E91B0}"/>
              </a:ext>
            </a:extLst>
          </p:cNvPr>
          <p:cNvSpPr txBox="1"/>
          <p:nvPr/>
        </p:nvSpPr>
        <p:spPr>
          <a:xfrm>
            <a:off x="1074821" y="1014849"/>
            <a:ext cx="19763874"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Microsoft YaHei" panose="020B0503020204020204" pitchFamily="34" charset="-122"/>
                <a:ea typeface="Microsoft YaHei" panose="020B0503020204020204" pitchFamily="34" charset="-122"/>
              </a:rPr>
              <a:t>总结与思考</a:t>
            </a:r>
            <a:endParaRPr sz="3600" dirty="0">
              <a:solidFill>
                <a:schemeClr val="tx1"/>
              </a:solidFill>
              <a:latin typeface="Microsoft YaHei" panose="020B0503020204020204" pitchFamily="34" charset="-122"/>
              <a:ea typeface="Microsoft YaHei" panose="020B0503020204020204" pitchFamily="34" charset="-122"/>
            </a:endParaRPr>
          </a:p>
        </p:txBody>
      </p:sp>
      <p:sp>
        <p:nvSpPr>
          <p:cNvPr id="4" name="矩形 3"/>
          <p:cNvSpPr/>
          <p:nvPr/>
        </p:nvSpPr>
        <p:spPr>
          <a:xfrm>
            <a:off x="2313206" y="3225991"/>
            <a:ext cx="2646878" cy="830997"/>
          </a:xfrm>
          <a:prstGeom prst="rect">
            <a:avLst/>
          </a:prstGeom>
        </p:spPr>
        <p:txBody>
          <a:bodyPr wrap="none">
            <a:spAutoFit/>
          </a:bodyPr>
          <a:lstStyle/>
          <a:p>
            <a:r>
              <a:rPr lang="zh-CN" altLang="en-US" sz="4800" b="1" dirty="0">
                <a:latin typeface="微软雅黑" panose="020B0503020204020204" pitchFamily="34" charset="-122"/>
                <a:ea typeface="微软雅黑" panose="020B0503020204020204" pitchFamily="34" charset="-122"/>
              </a:rPr>
              <a:t>方案总结</a:t>
            </a:r>
            <a:endParaRPr lang="en-US" altLang="zh-CN" sz="4800" b="1" dirty="0">
              <a:latin typeface="微软雅黑" panose="020B0503020204020204" pitchFamily="34" charset="-122"/>
              <a:ea typeface="微软雅黑" panose="020B0503020204020204" pitchFamily="34" charset="-122"/>
            </a:endParaRPr>
          </a:p>
        </p:txBody>
      </p:sp>
      <p:sp>
        <p:nvSpPr>
          <p:cNvPr id="7" name="矩形 6"/>
          <p:cNvSpPr/>
          <p:nvPr/>
        </p:nvSpPr>
        <p:spPr>
          <a:xfrm>
            <a:off x="2313206" y="4262649"/>
            <a:ext cx="12649617" cy="1754326"/>
          </a:xfrm>
          <a:prstGeom prst="rect">
            <a:avLst/>
          </a:prstGeom>
        </p:spPr>
        <p:txBody>
          <a:bodyPr wrap="none">
            <a:spAutoFit/>
          </a:bodyPr>
          <a:lstStyle/>
          <a:p>
            <a:pPr marL="457200" indent="-457200" algn="l">
              <a:lnSpc>
                <a:spcPct val="150000"/>
              </a:lnSpc>
              <a:buFont typeface="Wingdings" panose="05000000000000000000" pitchFamily="2" charset="2"/>
              <a:buChar char="n"/>
            </a:pPr>
            <a:r>
              <a:rPr lang="zh-CN" altLang="en-US" sz="3600" dirty="0">
                <a:latin typeface="微软雅黑" panose="020B0503020204020204" pitchFamily="34" charset="-122"/>
                <a:ea typeface="微软雅黑" panose="020B0503020204020204" pitchFamily="34" charset="-122"/>
              </a:rPr>
              <a:t>利用</a:t>
            </a:r>
            <a:r>
              <a:rPr lang="en-US" altLang="zh-CN" sz="3600" dirty="0">
                <a:latin typeface="微软雅黑" panose="020B0503020204020204" pitchFamily="34" charset="-122"/>
                <a:ea typeface="微软雅黑" panose="020B0503020204020204" pitchFamily="34" charset="-122"/>
              </a:rPr>
              <a:t>word2vec</a:t>
            </a:r>
            <a:r>
              <a:rPr lang="zh-CN" altLang="en-US" sz="3600" dirty="0">
                <a:latin typeface="微软雅黑" panose="020B0503020204020204" pitchFamily="34" charset="-122"/>
                <a:ea typeface="微软雅黑" panose="020B0503020204020204" pitchFamily="34" charset="-122"/>
              </a:rPr>
              <a:t>和多种序列分类模型进行建模</a:t>
            </a:r>
            <a:endParaRPr lang="en-US" altLang="zh-CN" sz="3600" dirty="0">
              <a:latin typeface="微软雅黑" panose="020B0503020204020204" pitchFamily="34" charset="-122"/>
              <a:ea typeface="微软雅黑" panose="020B0503020204020204" pitchFamily="34" charset="-122"/>
            </a:endParaRPr>
          </a:p>
          <a:p>
            <a:pPr marL="457200" indent="-457200" algn="l">
              <a:lnSpc>
                <a:spcPct val="150000"/>
              </a:lnSpc>
              <a:buFont typeface="Wingdings" panose="05000000000000000000" pitchFamily="2" charset="2"/>
              <a:buChar char="n"/>
            </a:pPr>
            <a:r>
              <a:rPr lang="zh-CN" altLang="en-US" sz="3600" dirty="0">
                <a:latin typeface="微软雅黑" panose="020B0503020204020204" pitchFamily="34" charset="-122"/>
                <a:ea typeface="微软雅黑" panose="020B0503020204020204" pitchFamily="34" charset="-122"/>
              </a:rPr>
              <a:t>探索多种不同的方案增加模型差异性，提高最终的融合效果</a:t>
            </a:r>
            <a:endParaRPr lang="en-US" altLang="zh-CN" sz="3600" dirty="0">
              <a:latin typeface="微软雅黑" panose="020B0503020204020204" pitchFamily="34" charset="-122"/>
              <a:ea typeface="微软雅黑" panose="020B0503020204020204" pitchFamily="34" charset="-122"/>
            </a:endParaRPr>
          </a:p>
        </p:txBody>
      </p:sp>
      <p:sp>
        <p:nvSpPr>
          <p:cNvPr id="8" name="矩形 7"/>
          <p:cNvSpPr/>
          <p:nvPr/>
        </p:nvSpPr>
        <p:spPr>
          <a:xfrm>
            <a:off x="2313206" y="7026743"/>
            <a:ext cx="1415772" cy="830997"/>
          </a:xfrm>
          <a:prstGeom prst="rect">
            <a:avLst/>
          </a:prstGeom>
        </p:spPr>
        <p:txBody>
          <a:bodyPr wrap="none">
            <a:spAutoFit/>
          </a:bodyPr>
          <a:lstStyle/>
          <a:p>
            <a:r>
              <a:rPr lang="zh-CN" altLang="en-US" sz="4800" b="1">
                <a:latin typeface="微软雅黑" panose="020B0503020204020204" pitchFamily="34" charset="-122"/>
                <a:ea typeface="微软雅黑" panose="020B0503020204020204" pitchFamily="34" charset="-122"/>
              </a:rPr>
              <a:t>思考</a:t>
            </a:r>
            <a:endParaRPr lang="en-US" altLang="zh-CN" sz="4800" b="1">
              <a:latin typeface="微软雅黑" panose="020B0503020204020204" pitchFamily="34" charset="-122"/>
              <a:ea typeface="微软雅黑" panose="020B0503020204020204" pitchFamily="34" charset="-122"/>
            </a:endParaRPr>
          </a:p>
        </p:txBody>
      </p:sp>
      <p:sp>
        <p:nvSpPr>
          <p:cNvPr id="9" name="矩形 8"/>
          <p:cNvSpPr/>
          <p:nvPr/>
        </p:nvSpPr>
        <p:spPr>
          <a:xfrm>
            <a:off x="2313206" y="8063401"/>
            <a:ext cx="15653644" cy="3416320"/>
          </a:xfrm>
          <a:prstGeom prst="rect">
            <a:avLst/>
          </a:prstGeom>
        </p:spPr>
        <p:txBody>
          <a:bodyPr wrap="none">
            <a:spAutoFit/>
          </a:bodyPr>
          <a:lstStyle/>
          <a:p>
            <a:pPr marL="457200" indent="-457200" algn="l">
              <a:lnSpc>
                <a:spcPct val="150000"/>
              </a:lnSpc>
              <a:buFont typeface="Wingdings" panose="05000000000000000000" pitchFamily="2" charset="2"/>
              <a:buChar char="n"/>
            </a:pPr>
            <a:r>
              <a:rPr lang="zh-CN" altLang="en-US" sz="3600" dirty="0">
                <a:latin typeface="微软雅黑" panose="020B0503020204020204" pitchFamily="34" charset="-122"/>
                <a:ea typeface="微软雅黑" panose="020B0503020204020204" pitchFamily="34" charset="-122"/>
              </a:rPr>
              <a:t>如何更好地利用多个序列的信息？多种序列的</a:t>
            </a:r>
            <a:r>
              <a:rPr lang="en-US" altLang="zh-CN" sz="3600" dirty="0">
                <a:latin typeface="微软雅黑" panose="020B0503020204020204" pitchFamily="34" charset="-122"/>
                <a:ea typeface="微软雅黑" panose="020B0503020204020204" pitchFamily="34" charset="-122"/>
              </a:rPr>
              <a:t>embedding</a:t>
            </a:r>
            <a:r>
              <a:rPr lang="zh-CN" altLang="en-US" sz="3600" dirty="0">
                <a:latin typeface="微软雅黑" panose="020B0503020204020204" pitchFamily="34" charset="-122"/>
                <a:ea typeface="微软雅黑" panose="020B0503020204020204" pitchFamily="34" charset="-122"/>
              </a:rPr>
              <a:t>维度和长度比？</a:t>
            </a:r>
            <a:endParaRPr lang="en-US" altLang="zh-CN" sz="3600" dirty="0">
              <a:latin typeface="微软雅黑" panose="020B0503020204020204" pitchFamily="34" charset="-122"/>
              <a:ea typeface="微软雅黑" panose="020B0503020204020204" pitchFamily="34" charset="-122"/>
            </a:endParaRPr>
          </a:p>
          <a:p>
            <a:pPr marL="457200" indent="-457200" algn="l">
              <a:lnSpc>
                <a:spcPct val="150000"/>
              </a:lnSpc>
              <a:buFont typeface="Wingdings" panose="05000000000000000000" pitchFamily="2" charset="2"/>
              <a:buChar char="n"/>
            </a:pPr>
            <a:r>
              <a:rPr lang="zh-CN" altLang="en-US" sz="3600" dirty="0">
                <a:latin typeface="微软雅黑" panose="020B0503020204020204" pitchFamily="34" charset="-122"/>
                <a:ea typeface="微软雅黑" panose="020B0503020204020204" pitchFamily="34" charset="-122"/>
              </a:rPr>
              <a:t>序列信息在这个任务中的重要性有多大？</a:t>
            </a:r>
            <a:endParaRPr lang="en-US" altLang="zh-CN" sz="3600" dirty="0">
              <a:latin typeface="微软雅黑" panose="020B0503020204020204" pitchFamily="34" charset="-122"/>
              <a:ea typeface="微软雅黑" panose="020B0503020204020204" pitchFamily="34" charset="-122"/>
            </a:endParaRPr>
          </a:p>
          <a:p>
            <a:pPr marL="457200" indent="-457200" algn="l">
              <a:lnSpc>
                <a:spcPct val="150000"/>
              </a:lnSpc>
              <a:buFont typeface="Wingdings" panose="05000000000000000000" pitchFamily="2" charset="2"/>
              <a:buChar char="n"/>
            </a:pPr>
            <a:r>
              <a:rPr lang="zh-CN" altLang="en-US" sz="3600" dirty="0">
                <a:latin typeface="微软雅黑" panose="020B0503020204020204" pitchFamily="34" charset="-122"/>
                <a:ea typeface="微软雅黑" panose="020B0503020204020204" pitchFamily="34" charset="-122"/>
              </a:rPr>
              <a:t>单模效果与融合效果的一致性？</a:t>
            </a:r>
            <a:endParaRPr lang="en-US" altLang="zh-CN" sz="3600" dirty="0">
              <a:latin typeface="微软雅黑" panose="020B0503020204020204" pitchFamily="34" charset="-122"/>
              <a:ea typeface="微软雅黑" panose="020B0503020204020204" pitchFamily="34" charset="-122"/>
            </a:endParaRPr>
          </a:p>
          <a:p>
            <a:pPr marL="457200" indent="-457200" algn="l">
              <a:lnSpc>
                <a:spcPct val="150000"/>
              </a:lnSpc>
              <a:buFont typeface="Wingdings" panose="05000000000000000000" pitchFamily="2" charset="2"/>
              <a:buChar char="n"/>
            </a:pPr>
            <a:r>
              <a:rPr lang="en-US" altLang="zh-CN" sz="3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189124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3"/>
          <a:stretch>
            <a:fillRect/>
          </a:stretch>
        </p:blipFill>
        <p:spPr>
          <a:xfrm>
            <a:off x="9525337" y="4734283"/>
            <a:ext cx="1627138" cy="2113976"/>
          </a:xfrm>
          <a:prstGeom prst="rect">
            <a:avLst/>
          </a:prstGeom>
          <a:ln w="12700">
            <a:miter lim="400000"/>
          </a:ln>
        </p:spPr>
      </p:pic>
      <p:sp>
        <p:nvSpPr>
          <p:cNvPr id="140" name="版块一"/>
          <p:cNvSpPr txBox="1"/>
          <p:nvPr/>
        </p:nvSpPr>
        <p:spPr>
          <a:xfrm>
            <a:off x="12192003" y="5187996"/>
            <a:ext cx="3837584"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zh-CN" altLang="en-US" dirty="0">
                <a:latin typeface="Microsoft YaHei" panose="020B0503020204020204" pitchFamily="34" charset="-122"/>
                <a:ea typeface="Microsoft YaHei" panose="020B0503020204020204" pitchFamily="34" charset="-122"/>
              </a:rPr>
              <a:t>其他方案</a:t>
            </a:r>
            <a:endParaRPr dirty="0">
              <a:latin typeface="Microsoft YaHei" panose="020B0503020204020204" pitchFamily="34" charset="-122"/>
              <a:ea typeface="Microsoft YaHei" panose="020B0503020204020204" pitchFamily="34" charset="-122"/>
            </a:endParaRPr>
          </a:p>
        </p:txBody>
      </p:sp>
      <p:sp>
        <p:nvSpPr>
          <p:cNvPr id="142" name="01"/>
          <p:cNvSpPr txBox="1"/>
          <p:nvPr/>
        </p:nvSpPr>
        <p:spPr>
          <a:xfrm>
            <a:off x="9823111" y="5305201"/>
            <a:ext cx="955386" cy="975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rPr sz="5400" dirty="0">
                <a:latin typeface="Microsoft YaHei" panose="020B0503020204020204" pitchFamily="34" charset="-122"/>
                <a:ea typeface="Microsoft YaHei" panose="020B0503020204020204" pitchFamily="34" charset="-122"/>
              </a:rPr>
              <a:t>0</a:t>
            </a:r>
            <a:r>
              <a:rPr lang="en-US" altLang="zh-CN" sz="5400" dirty="0">
                <a:latin typeface="Microsoft YaHei" panose="020B0503020204020204" pitchFamily="34" charset="-122"/>
                <a:ea typeface="Microsoft YaHei" panose="020B0503020204020204" pitchFamily="34" charset="-122"/>
              </a:rPr>
              <a:t>5</a:t>
            </a:r>
            <a:endParaRPr sz="5400" dirty="0">
              <a:latin typeface="Microsoft YaHei" panose="020B0503020204020204" pitchFamily="34" charset="-122"/>
              <a:ea typeface="Microsoft YaHei" panose="020B0503020204020204" pitchFamily="34" charset="-122"/>
            </a:endParaRPr>
          </a:p>
        </p:txBody>
      </p:sp>
      <p:sp>
        <p:nvSpPr>
          <p:cNvPr id="6" name="子板块1/子板块2/子板块3">
            <a:extLst>
              <a:ext uri="{FF2B5EF4-FFF2-40B4-BE49-F238E27FC236}">
                <a16:creationId xmlns:a16="http://schemas.microsoft.com/office/drawing/2014/main" id="{CA2D3440-54C4-42EF-8A15-E63696584979}"/>
              </a:ext>
            </a:extLst>
          </p:cNvPr>
          <p:cNvSpPr txBox="1"/>
          <p:nvPr/>
        </p:nvSpPr>
        <p:spPr>
          <a:xfrm>
            <a:off x="12071502" y="7289964"/>
            <a:ext cx="144330" cy="682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3500">
                <a:solidFill>
                  <a:srgbClr val="FFFFFF"/>
                </a:solidFill>
                <a:latin typeface="Source Han Sans CN Normal"/>
                <a:ea typeface="Source Han Sans CN Normal"/>
                <a:cs typeface="Source Han Sans CN Normal"/>
                <a:sym typeface="Source Han Sans CN Normal"/>
              </a:defRPr>
            </a:lvl1pPr>
          </a:lstStyle>
          <a:p>
            <a:endParaRPr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484701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4"/>
          <a:stretch>
            <a:fillRect/>
          </a:stretch>
        </p:blipFill>
        <p:spPr>
          <a:xfrm>
            <a:off x="9525337" y="4734283"/>
            <a:ext cx="1627138" cy="2113976"/>
          </a:xfrm>
          <a:prstGeom prst="rect">
            <a:avLst/>
          </a:prstGeom>
          <a:ln w="12700">
            <a:miter lim="400000"/>
          </a:ln>
        </p:spPr>
      </p:pic>
      <p:sp>
        <p:nvSpPr>
          <p:cNvPr id="140" name="版块一"/>
          <p:cNvSpPr txBox="1"/>
          <p:nvPr/>
        </p:nvSpPr>
        <p:spPr>
          <a:xfrm>
            <a:off x="12192000" y="5187996"/>
            <a:ext cx="3837584"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zh-CN" altLang="en-US" dirty="0">
                <a:latin typeface="Microsoft YaHei" panose="020B0503020204020204" pitchFamily="34" charset="-122"/>
                <a:ea typeface="Microsoft YaHei" panose="020B0503020204020204" pitchFamily="34" charset="-122"/>
              </a:rPr>
              <a:t>赛题理解</a:t>
            </a:r>
            <a:endParaRPr dirty="0">
              <a:latin typeface="Microsoft YaHei" panose="020B0503020204020204" pitchFamily="34" charset="-122"/>
              <a:ea typeface="Microsoft YaHei" panose="020B0503020204020204" pitchFamily="34" charset="-122"/>
            </a:endParaRPr>
          </a:p>
        </p:txBody>
      </p:sp>
      <p:sp>
        <p:nvSpPr>
          <p:cNvPr id="142" name="01"/>
          <p:cNvSpPr txBox="1"/>
          <p:nvPr/>
        </p:nvSpPr>
        <p:spPr>
          <a:xfrm>
            <a:off x="9823111" y="5305201"/>
            <a:ext cx="955386" cy="975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rPr sz="5400" dirty="0">
                <a:latin typeface="Microsoft YaHei" panose="020B0503020204020204" pitchFamily="34" charset="-122"/>
                <a:ea typeface="Microsoft YaHei" panose="020B0503020204020204" pitchFamily="34" charset="-122"/>
              </a:rPr>
              <a:t>0</a:t>
            </a:r>
            <a:r>
              <a:rPr lang="en-US" altLang="zh-CN" sz="5400" dirty="0">
                <a:latin typeface="Microsoft YaHei" panose="020B0503020204020204" pitchFamily="34" charset="-122"/>
                <a:ea typeface="Microsoft YaHei" panose="020B0503020204020204" pitchFamily="34" charset="-122"/>
              </a:rPr>
              <a:t>1</a:t>
            </a:r>
            <a:endParaRPr sz="5400" dirty="0">
              <a:latin typeface="Microsoft YaHei" panose="020B0503020204020204" pitchFamily="34" charset="-122"/>
              <a:ea typeface="Microsoft YaHei" panose="020B0503020204020204" pitchFamily="34" charset="-122"/>
            </a:endParaRPr>
          </a:p>
        </p:txBody>
      </p:sp>
      <p:sp>
        <p:nvSpPr>
          <p:cNvPr id="6" name="子板块1/子板块2/子板块3">
            <a:extLst>
              <a:ext uri="{FF2B5EF4-FFF2-40B4-BE49-F238E27FC236}">
                <a16:creationId xmlns:a16="http://schemas.microsoft.com/office/drawing/2014/main" id="{27DE2078-CFFC-47AE-9760-E82EDDE44A18}"/>
              </a:ext>
            </a:extLst>
          </p:cNvPr>
          <p:cNvSpPr txBox="1"/>
          <p:nvPr/>
        </p:nvSpPr>
        <p:spPr>
          <a:xfrm>
            <a:off x="10179987" y="7289964"/>
            <a:ext cx="3927352" cy="682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3500">
                <a:solidFill>
                  <a:srgbClr val="FFFFFF"/>
                </a:solidFill>
                <a:latin typeface="Source Han Sans CN Normal"/>
                <a:ea typeface="Source Han Sans CN Normal"/>
                <a:cs typeface="Source Han Sans CN Normal"/>
                <a:sym typeface="Source Han Sans CN Normal"/>
              </a:defRPr>
            </a:lvl1pPr>
          </a:lstStyle>
          <a:p>
            <a:r>
              <a:rPr lang="zh-CN" altLang="en-US" dirty="0">
                <a:latin typeface="Microsoft YaHei" panose="020B0503020204020204" pitchFamily="34" charset="-122"/>
                <a:ea typeface="Microsoft YaHei" panose="020B0503020204020204" pitchFamily="34" charset="-122"/>
              </a:rPr>
              <a:t>赛题价值</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赛题描述</a:t>
            </a:r>
            <a:endParaRPr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6390000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 内容标题">
            <a:extLst>
              <a:ext uri="{FF2B5EF4-FFF2-40B4-BE49-F238E27FC236}">
                <a16:creationId xmlns:a16="http://schemas.microsoft.com/office/drawing/2014/main" id="{A4081C7F-82B6-CC48-BCFD-62DD71291EB8}"/>
              </a:ext>
            </a:extLst>
          </p:cNvPr>
          <p:cNvSpPr txBox="1"/>
          <p:nvPr/>
        </p:nvSpPr>
        <p:spPr>
          <a:xfrm>
            <a:off x="1074821" y="1014849"/>
            <a:ext cx="19763874"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Microsoft YaHei" panose="020B0503020204020204" pitchFamily="34" charset="-122"/>
                <a:ea typeface="Microsoft YaHei" panose="020B0503020204020204" pitchFamily="34" charset="-122"/>
              </a:rPr>
              <a:t>总结与思考 亚军方案</a:t>
            </a:r>
            <a:endParaRPr sz="3600" dirty="0">
              <a:solidFill>
                <a:schemeClr val="tx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5B4996F8-7692-8D46-87B6-7D3AA4E6FC9B}"/>
              </a:ext>
            </a:extLst>
          </p:cNvPr>
          <p:cNvPicPr>
            <a:picLocks noChangeAspect="1"/>
          </p:cNvPicPr>
          <p:nvPr/>
        </p:nvPicPr>
        <p:blipFill>
          <a:blip r:embed="rId2"/>
          <a:stretch>
            <a:fillRect/>
          </a:stretch>
        </p:blipFill>
        <p:spPr>
          <a:xfrm>
            <a:off x="1074820" y="1926936"/>
            <a:ext cx="20926197" cy="10308090"/>
          </a:xfrm>
          <a:prstGeom prst="rect">
            <a:avLst/>
          </a:prstGeom>
        </p:spPr>
      </p:pic>
      <p:sp>
        <p:nvSpPr>
          <p:cNvPr id="4" name="矩形 3">
            <a:extLst>
              <a:ext uri="{FF2B5EF4-FFF2-40B4-BE49-F238E27FC236}">
                <a16:creationId xmlns:a16="http://schemas.microsoft.com/office/drawing/2014/main" id="{983ED622-6820-F347-A814-737952453956}"/>
              </a:ext>
            </a:extLst>
          </p:cNvPr>
          <p:cNvSpPr/>
          <p:nvPr/>
        </p:nvSpPr>
        <p:spPr>
          <a:xfrm>
            <a:off x="10718761" y="1071592"/>
            <a:ext cx="11282256" cy="584775"/>
          </a:xfrm>
          <a:prstGeom prst="rect">
            <a:avLst/>
          </a:prstGeom>
        </p:spPr>
        <p:txBody>
          <a:bodyPr wrap="none">
            <a:spAutoFit/>
          </a:bodyPr>
          <a:lstStyle/>
          <a:p>
            <a:r>
              <a:rPr kumimoji="1" lang="en" altLang="zh-CN" dirty="0">
                <a:solidFill>
                  <a:schemeClr val="tx1"/>
                </a:solidFill>
                <a:latin typeface="Microsoft YaHei" panose="020B0503020204020204" pitchFamily="34" charset="-122"/>
                <a:ea typeface="Microsoft YaHei" panose="020B0503020204020204" pitchFamily="34" charset="-122"/>
                <a:hlinkClick r:id="rId3"/>
              </a:rPr>
              <a:t>https://</a:t>
            </a:r>
            <a:r>
              <a:rPr kumimoji="1" lang="en" altLang="zh-CN" dirty="0" err="1">
                <a:solidFill>
                  <a:schemeClr val="tx1"/>
                </a:solidFill>
                <a:latin typeface="Microsoft YaHei" panose="020B0503020204020204" pitchFamily="34" charset="-122"/>
                <a:ea typeface="Microsoft YaHei" panose="020B0503020204020204" pitchFamily="34" charset="-122"/>
                <a:hlinkClick r:id="rId3"/>
              </a:rPr>
              <a:t>mp.weixin.qq.com</a:t>
            </a:r>
            <a:r>
              <a:rPr kumimoji="1" lang="en" altLang="zh-CN" dirty="0">
                <a:solidFill>
                  <a:schemeClr val="tx1"/>
                </a:solidFill>
                <a:latin typeface="Microsoft YaHei" panose="020B0503020204020204" pitchFamily="34" charset="-122"/>
                <a:ea typeface="Microsoft YaHei" panose="020B0503020204020204" pitchFamily="34" charset="-122"/>
                <a:hlinkClick r:id="rId3"/>
              </a:rPr>
              <a:t>/s/UWt4hZitX9bW1Y_RNyCJCg</a:t>
            </a:r>
            <a:endParaRPr lang="zh-CN" altLang="en-US" dirty="0"/>
          </a:p>
        </p:txBody>
      </p:sp>
    </p:spTree>
    <p:extLst>
      <p:ext uri="{BB962C8B-B14F-4D97-AF65-F5344CB8AC3E}">
        <p14:creationId xmlns:p14="http://schemas.microsoft.com/office/powerpoint/2010/main" val="179592840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内容标题">
            <a:extLst>
              <a:ext uri="{FF2B5EF4-FFF2-40B4-BE49-F238E27FC236}">
                <a16:creationId xmlns:a16="http://schemas.microsoft.com/office/drawing/2014/main" id="{73E07E50-B007-DF47-94AE-E29B9D5E91B0}"/>
              </a:ext>
            </a:extLst>
          </p:cNvPr>
          <p:cNvSpPr txBox="1"/>
          <p:nvPr/>
        </p:nvSpPr>
        <p:spPr>
          <a:xfrm>
            <a:off x="1074821" y="1014849"/>
            <a:ext cx="19763874"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Microsoft YaHei" panose="020B0503020204020204" pitchFamily="34" charset="-122"/>
                <a:ea typeface="Microsoft YaHei" panose="020B0503020204020204" pitchFamily="34" charset="-122"/>
              </a:rPr>
              <a:t>其他方案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亚军方案</a:t>
            </a:r>
            <a:endParaRPr sz="3600" dirty="0">
              <a:solidFill>
                <a:schemeClr val="tx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B050964-8E91-4545-B370-BA37DCBFBD76}"/>
              </a:ext>
            </a:extLst>
          </p:cNvPr>
          <p:cNvPicPr>
            <a:picLocks noChangeAspect="1"/>
          </p:cNvPicPr>
          <p:nvPr/>
        </p:nvPicPr>
        <p:blipFill>
          <a:blip r:embed="rId2"/>
          <a:stretch>
            <a:fillRect/>
          </a:stretch>
        </p:blipFill>
        <p:spPr>
          <a:xfrm>
            <a:off x="1074821" y="2187286"/>
            <a:ext cx="22033570" cy="9589078"/>
          </a:xfrm>
          <a:prstGeom prst="rect">
            <a:avLst/>
          </a:prstGeom>
        </p:spPr>
      </p:pic>
    </p:spTree>
    <p:extLst>
      <p:ext uri="{BB962C8B-B14F-4D97-AF65-F5344CB8AC3E}">
        <p14:creationId xmlns:p14="http://schemas.microsoft.com/office/powerpoint/2010/main" val="95746298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内容标题">
            <a:extLst>
              <a:ext uri="{FF2B5EF4-FFF2-40B4-BE49-F238E27FC236}">
                <a16:creationId xmlns:a16="http://schemas.microsoft.com/office/drawing/2014/main" id="{73E07E50-B007-DF47-94AE-E29B9D5E91B0}"/>
              </a:ext>
            </a:extLst>
          </p:cNvPr>
          <p:cNvSpPr txBox="1"/>
          <p:nvPr/>
        </p:nvSpPr>
        <p:spPr>
          <a:xfrm>
            <a:off x="1074821" y="1014849"/>
            <a:ext cx="19763874"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Microsoft YaHei" panose="020B0503020204020204" pitchFamily="34" charset="-122"/>
                <a:ea typeface="Microsoft YaHei" panose="020B0503020204020204" pitchFamily="34" charset="-122"/>
              </a:rPr>
              <a:t>其他方案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冠军方案</a:t>
            </a:r>
            <a:endParaRPr lang="zh-CN" altLang="en-US" sz="3600" dirty="0">
              <a:solidFill>
                <a:schemeClr val="tx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1F69E27-8254-5C40-A297-2135A7C487DB}"/>
              </a:ext>
            </a:extLst>
          </p:cNvPr>
          <p:cNvPicPr>
            <a:picLocks noChangeAspect="1"/>
          </p:cNvPicPr>
          <p:nvPr/>
        </p:nvPicPr>
        <p:blipFill>
          <a:blip r:embed="rId2"/>
          <a:stretch>
            <a:fillRect/>
          </a:stretch>
        </p:blipFill>
        <p:spPr>
          <a:xfrm>
            <a:off x="1933802" y="2102428"/>
            <a:ext cx="19402197" cy="10024468"/>
          </a:xfrm>
          <a:prstGeom prst="rect">
            <a:avLst/>
          </a:prstGeom>
        </p:spPr>
      </p:pic>
      <p:sp>
        <p:nvSpPr>
          <p:cNvPr id="5" name="矩形 4">
            <a:extLst>
              <a:ext uri="{FF2B5EF4-FFF2-40B4-BE49-F238E27FC236}">
                <a16:creationId xmlns:a16="http://schemas.microsoft.com/office/drawing/2014/main" id="{FC1D01AF-2825-A548-ABAE-368454D7348C}"/>
              </a:ext>
            </a:extLst>
          </p:cNvPr>
          <p:cNvSpPr/>
          <p:nvPr/>
        </p:nvSpPr>
        <p:spPr>
          <a:xfrm>
            <a:off x="11634900" y="1071592"/>
            <a:ext cx="10189007" cy="584775"/>
          </a:xfrm>
          <a:prstGeom prst="rect">
            <a:avLst/>
          </a:prstGeom>
        </p:spPr>
        <p:txBody>
          <a:bodyPr wrap="none">
            <a:spAutoFit/>
          </a:bodyPr>
          <a:lstStyle/>
          <a:p>
            <a:r>
              <a:rPr lang="zh-CN" altLang="en-US" dirty="0">
                <a:hlinkClick r:id="rId3"/>
              </a:rPr>
              <a:t>https://mp.weixin.qq.com/s/-lizDyP2y357plcG1M64TA</a:t>
            </a:r>
            <a:endParaRPr lang="zh-CN" altLang="en-US" dirty="0"/>
          </a:p>
        </p:txBody>
      </p:sp>
    </p:spTree>
    <p:extLst>
      <p:ext uri="{BB962C8B-B14F-4D97-AF65-F5344CB8AC3E}">
        <p14:creationId xmlns:p14="http://schemas.microsoft.com/office/powerpoint/2010/main" val="306144984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1123-14-14.jpg" descr="1123-14-14.jpg"/>
          <p:cNvPicPr>
            <a:picLocks noChangeAspect="1"/>
          </p:cNvPicPr>
          <p:nvPr/>
        </p:nvPicPr>
        <p:blipFill>
          <a:blip r:embed="rId2"/>
          <a:srcRect l="578" b="613"/>
          <a:stretch>
            <a:fillRect/>
          </a:stretch>
        </p:blipFill>
        <p:spPr>
          <a:xfrm>
            <a:off x="0" y="0"/>
            <a:ext cx="24390036" cy="13716001"/>
          </a:xfrm>
          <a:prstGeom prst="rect">
            <a:avLst/>
          </a:prstGeom>
          <a:ln w="12700">
            <a:miter lim="400000"/>
          </a:ln>
        </p:spPr>
      </p:pic>
      <p:sp>
        <p:nvSpPr>
          <p:cNvPr id="149" name="THANKS"/>
          <p:cNvSpPr txBox="1"/>
          <p:nvPr/>
        </p:nvSpPr>
        <p:spPr>
          <a:xfrm>
            <a:off x="1902293" y="4704409"/>
            <a:ext cx="5001364" cy="1575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9300">
                <a:solidFill>
                  <a:srgbClr val="2446F5"/>
                </a:solidFill>
                <a:latin typeface="TTTGBMedium"/>
                <a:ea typeface="TTTGBMedium"/>
                <a:cs typeface="TTTGBMedium"/>
                <a:sym typeface="TTTGBMedium"/>
              </a:defRPr>
            </a:lvl1pPr>
          </a:lstStyle>
          <a:p>
            <a:r>
              <a:rPr dirty="0">
                <a:latin typeface="Microsoft YaHei" panose="020B0503020204020204" pitchFamily="34" charset="-122"/>
                <a:ea typeface="Microsoft YaHei" panose="020B0503020204020204" pitchFamily="34" charset="-122"/>
              </a:rPr>
              <a:t>THANKS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a:extLst>
              <a:ext uri="{FF2B5EF4-FFF2-40B4-BE49-F238E27FC236}">
                <a16:creationId xmlns:a16="http://schemas.microsoft.com/office/drawing/2014/main" id="{88AD5989-7AE4-B948-800F-826B1DE2A9B7}"/>
              </a:ext>
            </a:extLst>
          </p:cNvPr>
          <p:cNvGraphicFramePr/>
          <p:nvPr>
            <p:extLst>
              <p:ext uri="{D42A27DB-BD31-4B8C-83A1-F6EECF244321}">
                <p14:modId xmlns:p14="http://schemas.microsoft.com/office/powerpoint/2010/main" val="2062099130"/>
              </p:ext>
            </p:extLst>
          </p:nvPr>
        </p:nvGraphicFramePr>
        <p:xfrm>
          <a:off x="755374" y="2265289"/>
          <a:ext cx="10618417" cy="10435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Microsoft YaHei" panose="020B0503020204020204" pitchFamily="34" charset="-122"/>
                <a:ea typeface="Microsoft YaHei" panose="020B0503020204020204" pitchFamily="34" charset="-122"/>
              </a:rPr>
              <a:t>赛题理解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赛题描述</a:t>
            </a:r>
            <a:endParaRPr sz="3600" dirty="0">
              <a:solidFill>
                <a:schemeClr val="tx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9F74875B-0A36-6F4F-9CB1-62F21CAFA07C}"/>
              </a:ext>
            </a:extLst>
          </p:cNvPr>
          <p:cNvSpPr txBox="1"/>
          <p:nvPr/>
        </p:nvSpPr>
        <p:spPr>
          <a:xfrm>
            <a:off x="2318045" y="3146032"/>
            <a:ext cx="144330"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7" name="矩形 6">
            <a:extLst>
              <a:ext uri="{FF2B5EF4-FFF2-40B4-BE49-F238E27FC236}">
                <a16:creationId xmlns:a16="http://schemas.microsoft.com/office/drawing/2014/main" id="{EE3AD35A-4426-C748-954B-52B0366C245C}"/>
              </a:ext>
            </a:extLst>
          </p:cNvPr>
          <p:cNvSpPr/>
          <p:nvPr/>
        </p:nvSpPr>
        <p:spPr>
          <a:xfrm>
            <a:off x="11337411" y="2265289"/>
            <a:ext cx="11560120" cy="12403395"/>
          </a:xfrm>
          <a:prstGeom prst="rect">
            <a:avLst/>
          </a:prstGeom>
        </p:spPr>
        <p:txBody>
          <a:bodyPr wrap="square">
            <a:spAutoFit/>
          </a:bodyPr>
          <a:lstStyle/>
          <a:p>
            <a:pPr algn="l"/>
            <a:r>
              <a:rPr lang="zh-CN" altLang="en-US" dirty="0">
                <a:latin typeface="Microsoft YaHei" panose="020B0503020204020204" pitchFamily="34" charset="-122"/>
                <a:ea typeface="Microsoft YaHei" panose="020B0503020204020204" pitchFamily="34" charset="-122"/>
              </a:rPr>
              <a:t>题目：广告受众基础属性预估</a:t>
            </a:r>
            <a:endParaRPr lang="en-US" altLang="zh-CN" dirty="0">
              <a:latin typeface="Microsoft YaHei" panose="020B0503020204020204" pitchFamily="34" charset="-122"/>
              <a:ea typeface="Microsoft YaHei" panose="020B0503020204020204" pitchFamily="34" charset="-122"/>
            </a:endParaRPr>
          </a:p>
          <a:p>
            <a:pPr algn="l"/>
            <a:endParaRPr lang="en-US" altLang="zh-CN" dirty="0">
              <a:latin typeface="Microsoft YaHei" panose="020B0503020204020204" pitchFamily="34" charset="-122"/>
              <a:ea typeface="Microsoft YaHei" panose="020B0503020204020204" pitchFamily="34" charset="-122"/>
            </a:endParaRPr>
          </a:p>
          <a:p>
            <a:pPr algn="l"/>
            <a:endParaRPr lang="en-US" altLang="zh-CN" dirty="0">
              <a:latin typeface="Microsoft YaHei" panose="020B0503020204020204" pitchFamily="34" charset="-122"/>
              <a:ea typeface="Microsoft YaHei" panose="020B0503020204020204" pitchFamily="34" charset="-122"/>
            </a:endParaRPr>
          </a:p>
          <a:p>
            <a:pPr algn="l"/>
            <a:r>
              <a:rPr lang="zh-CN" altLang="en-US" dirty="0">
                <a:latin typeface="Microsoft YaHei" panose="020B0503020204020204" pitchFamily="34" charset="-122"/>
                <a:ea typeface="Microsoft YaHei" panose="020B0503020204020204" pitchFamily="34" charset="-122"/>
              </a:rPr>
              <a:t>数据：</a:t>
            </a:r>
            <a:endParaRPr lang="en-US" altLang="zh-CN" dirty="0">
              <a:latin typeface="Microsoft YaHei" panose="020B0503020204020204" pitchFamily="34" charset="-122"/>
              <a:ea typeface="Microsoft YaHei" panose="020B0503020204020204" pitchFamily="34" charset="-122"/>
            </a:endParaRPr>
          </a:p>
          <a:p>
            <a:pPr algn="l"/>
            <a:endParaRPr lang="en-US" altLang="zh-CN" dirty="0">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训练集：</a:t>
            </a:r>
            <a:r>
              <a:rPr lang="en-US" altLang="zh-CN" dirty="0">
                <a:latin typeface="Microsoft YaHei" panose="020B0503020204020204" pitchFamily="34" charset="-122"/>
                <a:ea typeface="Microsoft YaHei" panose="020B0503020204020204" pitchFamily="34" charset="-122"/>
              </a:rPr>
              <a:t>	</a:t>
            </a:r>
          </a:p>
          <a:p>
            <a:pPr marL="457200" lvl="1" indent="-457200" algn="l">
              <a:buFontTx/>
              <a:buChar char="-"/>
            </a:pPr>
            <a:r>
              <a:rPr lang="zh-CN" altLang="en-US" dirty="0">
                <a:latin typeface="Microsoft YaHei" panose="020B0503020204020204" pitchFamily="34" charset="-122"/>
                <a:ea typeface="Microsoft YaHei" panose="020B0503020204020204" pitchFamily="34" charset="-122"/>
              </a:rPr>
              <a:t>用户的年龄</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分类</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、性别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初赛共</a:t>
            </a:r>
            <a:r>
              <a:rPr lang="en-US" altLang="zh-CN" dirty="0">
                <a:latin typeface="Microsoft YaHei" panose="020B0503020204020204" pitchFamily="34" charset="-122"/>
                <a:ea typeface="Microsoft YaHei" panose="020B0503020204020204" pitchFamily="34" charset="-122"/>
              </a:rPr>
              <a:t>90</a:t>
            </a:r>
            <a:r>
              <a:rPr lang="zh-CN" altLang="en-US" dirty="0">
                <a:latin typeface="Microsoft YaHei" panose="020B0503020204020204" pitchFamily="34" charset="-122"/>
                <a:ea typeface="Microsoft YaHei" panose="020B0503020204020204" pitchFamily="34" charset="-122"/>
              </a:rPr>
              <a:t>万，复赛</a:t>
            </a:r>
            <a:r>
              <a:rPr lang="en-US" altLang="zh-CN" dirty="0">
                <a:latin typeface="Microsoft YaHei" panose="020B0503020204020204" pitchFamily="34" charset="-122"/>
                <a:ea typeface="Microsoft YaHei" panose="020B0503020204020204" pitchFamily="34" charset="-122"/>
              </a:rPr>
              <a:t>300</a:t>
            </a:r>
            <a:r>
              <a:rPr lang="zh-CN" altLang="en-US" dirty="0">
                <a:latin typeface="Microsoft YaHei" panose="020B0503020204020204" pitchFamily="34" charset="-122"/>
                <a:ea typeface="Microsoft YaHei" panose="020B0503020204020204" pitchFamily="34" charset="-122"/>
              </a:rPr>
              <a:t>万）</a:t>
            </a:r>
            <a:endParaRPr lang="en-US" altLang="zh-CN" dirty="0">
              <a:latin typeface="Microsoft YaHei" panose="020B0503020204020204" pitchFamily="34" charset="-122"/>
              <a:ea typeface="Microsoft YaHei" panose="020B0503020204020204" pitchFamily="34" charset="-122"/>
            </a:endParaRPr>
          </a:p>
          <a:p>
            <a:pPr marL="457200" lvl="1" indent="-457200" algn="l">
              <a:buFontTx/>
              <a:buChar char="-"/>
            </a:pPr>
            <a:r>
              <a:rPr lang="zh-CN" altLang="en-US" dirty="0">
                <a:latin typeface="Microsoft YaHei" panose="020B0503020204020204" pitchFamily="34" charset="-122"/>
                <a:ea typeface="Microsoft YaHei" panose="020B0503020204020204" pitchFamily="34" charset="-122"/>
              </a:rPr>
              <a:t>其在长度为 </a:t>
            </a:r>
            <a:r>
              <a:rPr lang="en-US" altLang="zh-CN" dirty="0">
                <a:latin typeface="Microsoft YaHei" panose="020B0503020204020204" pitchFamily="34" charset="-122"/>
                <a:ea typeface="Microsoft YaHei" panose="020B0503020204020204" pitchFamily="34" charset="-122"/>
              </a:rPr>
              <a:t>91</a:t>
            </a:r>
            <a:r>
              <a:rPr lang="zh-CN" altLang="en-US" dirty="0">
                <a:latin typeface="Microsoft YaHei" panose="020B0503020204020204" pitchFamily="34" charset="-122"/>
                <a:ea typeface="Microsoft YaHei" panose="020B0503020204020204" pitchFamily="34" charset="-122"/>
              </a:rPr>
              <a:t>天的时间窗口内的广告点击历史记录、以及该用户当天点击该广告的次数。</a:t>
            </a:r>
            <a:endParaRPr lang="en-US" altLang="zh-CN" dirty="0">
              <a:latin typeface="Microsoft YaHei" panose="020B0503020204020204" pitchFamily="34" charset="-122"/>
              <a:ea typeface="Microsoft YaHei" panose="020B0503020204020204" pitchFamily="34" charset="-122"/>
            </a:endParaRPr>
          </a:p>
          <a:p>
            <a:pPr marL="457200" indent="-457200" algn="l">
              <a:buFontTx/>
              <a:buChar char="-"/>
            </a:pPr>
            <a:r>
              <a:rPr lang="zh-CN" altLang="en-US" dirty="0">
                <a:latin typeface="Microsoft YaHei" panose="020B0503020204020204" pitchFamily="34" charset="-122"/>
                <a:ea typeface="Microsoft YaHei" panose="020B0503020204020204" pitchFamily="34" charset="-122"/>
              </a:rPr>
              <a:t>被点击的广告的信息</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素材 </a:t>
            </a:r>
            <a:r>
              <a:rPr lang="en" altLang="zh-CN" dirty="0">
                <a:latin typeface="Microsoft YaHei" panose="020B0503020204020204" pitchFamily="34" charset="-122"/>
                <a:ea typeface="Microsoft YaHei" panose="020B0503020204020204" pitchFamily="34" charset="-122"/>
              </a:rPr>
              <a:t>id</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广告 </a:t>
            </a:r>
            <a:r>
              <a:rPr lang="en" altLang="zh-CN" dirty="0">
                <a:latin typeface="Microsoft YaHei" panose="020B0503020204020204" pitchFamily="34" charset="-122"/>
                <a:ea typeface="Microsoft YaHei" panose="020B0503020204020204" pitchFamily="34" charset="-122"/>
              </a:rPr>
              <a:t>id</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产品 </a:t>
            </a:r>
            <a:r>
              <a:rPr lang="en" altLang="zh-CN" dirty="0">
                <a:latin typeface="Microsoft YaHei" panose="020B0503020204020204" pitchFamily="34" charset="-122"/>
                <a:ea typeface="Microsoft YaHei" panose="020B0503020204020204" pitchFamily="34" charset="-122"/>
              </a:rPr>
              <a:t>id</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产品类目 </a:t>
            </a:r>
            <a:r>
              <a:rPr lang="en" altLang="zh-CN" dirty="0">
                <a:latin typeface="Microsoft YaHei" panose="020B0503020204020204" pitchFamily="34" charset="-122"/>
                <a:ea typeface="Microsoft YaHei" panose="020B0503020204020204" pitchFamily="34" charset="-122"/>
              </a:rPr>
              <a:t>id</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广告主 </a:t>
            </a:r>
            <a:r>
              <a:rPr lang="en" altLang="zh-CN" dirty="0">
                <a:latin typeface="Microsoft YaHei" panose="020B0503020204020204" pitchFamily="34" charset="-122"/>
                <a:ea typeface="Microsoft YaHei" panose="020B0503020204020204" pitchFamily="34" charset="-122"/>
              </a:rPr>
              <a:t>id</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广告主行业 </a:t>
            </a:r>
            <a:r>
              <a:rPr lang="en" altLang="zh-CN" dirty="0">
                <a:latin typeface="Microsoft YaHei" panose="020B0503020204020204" pitchFamily="34" charset="-122"/>
                <a:ea typeface="Microsoft YaHei" panose="020B0503020204020204" pitchFamily="34" charset="-122"/>
              </a:rPr>
              <a:t>id </a:t>
            </a:r>
            <a:r>
              <a:rPr lang="zh-CN" altLang="en-US" dirty="0">
                <a:latin typeface="Microsoft YaHei" panose="020B0503020204020204" pitchFamily="34" charset="-122"/>
                <a:ea typeface="Microsoft YaHei" panose="020B0503020204020204" pitchFamily="34" charset="-122"/>
              </a:rPr>
              <a:t>等</a:t>
            </a:r>
            <a:r>
              <a:rPr lang="en-US" altLang="zh-CN" dirty="0">
                <a:latin typeface="Microsoft YaHei" panose="020B0503020204020204" pitchFamily="34" charset="-122"/>
                <a:ea typeface="Microsoft YaHei" panose="020B0503020204020204" pitchFamily="34" charset="-122"/>
              </a:rPr>
              <a:t>)</a:t>
            </a:r>
          </a:p>
          <a:p>
            <a:pPr algn="l"/>
            <a:endParaRPr lang="en-US" altLang="zh-CN" dirty="0">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测试集：</a:t>
            </a:r>
            <a:endParaRPr lang="en-US" altLang="zh-CN" dirty="0">
              <a:latin typeface="Microsoft YaHei" panose="020B0503020204020204" pitchFamily="34" charset="-122"/>
              <a:ea typeface="Microsoft YaHei" panose="020B0503020204020204" pitchFamily="34" charset="-122"/>
            </a:endParaRPr>
          </a:p>
          <a:p>
            <a:pPr marL="457200" lvl="1" indent="-457200" algn="l">
              <a:buFontTx/>
              <a:buChar char="-"/>
            </a:pPr>
            <a:r>
              <a:rPr lang="zh-CN" altLang="en-US" dirty="0">
                <a:latin typeface="Microsoft YaHei" panose="020B0503020204020204" pitchFamily="34" charset="-122"/>
                <a:ea typeface="Microsoft YaHei" panose="020B0503020204020204" pitchFamily="34" charset="-122"/>
              </a:rPr>
              <a:t>数据结构与训练集相同，但不包含用户的年龄和性别信息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共</a:t>
            </a:r>
            <a:r>
              <a:rPr lang="en-US" altLang="zh-CN" dirty="0">
                <a:latin typeface="Microsoft YaHei" panose="020B0503020204020204" pitchFamily="34" charset="-122"/>
                <a:ea typeface="Microsoft YaHei" panose="020B0503020204020204" pitchFamily="34" charset="-122"/>
              </a:rPr>
              <a:t>100</a:t>
            </a:r>
            <a:r>
              <a:rPr lang="zh-CN" altLang="en-US" dirty="0">
                <a:latin typeface="Microsoft YaHei" panose="020B0503020204020204" pitchFamily="34" charset="-122"/>
                <a:ea typeface="Microsoft YaHei" panose="020B0503020204020204" pitchFamily="34" charset="-122"/>
              </a:rPr>
              <a:t>万</a:t>
            </a:r>
            <a:r>
              <a:rPr lang="en-US" altLang="zh-CN" dirty="0">
                <a:latin typeface="Microsoft YaHei" panose="020B0503020204020204" pitchFamily="34" charset="-122"/>
                <a:ea typeface="Microsoft YaHei" panose="020B0503020204020204" pitchFamily="34" charset="-122"/>
              </a:rPr>
              <a:t>)</a:t>
            </a:r>
          </a:p>
          <a:p>
            <a:pPr lvl="1" algn="l"/>
            <a:endParaRPr lang="en-US" altLang="zh-CN" dirty="0">
              <a:latin typeface="Microsoft YaHei" panose="020B0503020204020204" pitchFamily="34" charset="-122"/>
              <a:ea typeface="Microsoft YaHei" panose="020B0503020204020204" pitchFamily="34" charset="-122"/>
            </a:endParaRPr>
          </a:p>
          <a:p>
            <a:pPr lvl="1" algn="l"/>
            <a:endParaRPr lang="en-US" altLang="zh-CN" dirty="0">
              <a:latin typeface="Microsoft YaHei" panose="020B0503020204020204" pitchFamily="34" charset="-122"/>
              <a:ea typeface="Microsoft YaHei" panose="020B0503020204020204" pitchFamily="34" charset="-122"/>
            </a:endParaRPr>
          </a:p>
          <a:p>
            <a:pPr lvl="1" algn="l"/>
            <a:r>
              <a:rPr lang="zh-CN" altLang="en-US" dirty="0">
                <a:latin typeface="Microsoft YaHei" panose="020B0503020204020204" pitchFamily="34" charset="-122"/>
                <a:ea typeface="Microsoft YaHei" panose="020B0503020204020204" pitchFamily="34" charset="-122"/>
              </a:rPr>
              <a:t>目标：预测这组用户的性别和年龄</a:t>
            </a:r>
            <a:endParaRPr lang="en-US" altLang="zh-CN" dirty="0">
              <a:latin typeface="Microsoft YaHei" panose="020B0503020204020204" pitchFamily="34" charset="-122"/>
              <a:ea typeface="Microsoft YaHei" panose="020B0503020204020204" pitchFamily="34" charset="-122"/>
            </a:endParaRPr>
          </a:p>
          <a:p>
            <a:pPr algn="l"/>
            <a:endParaRPr lang="en-US" altLang="zh-CN" dirty="0">
              <a:latin typeface="Microsoft YaHei" panose="020B0503020204020204" pitchFamily="34" charset="-122"/>
              <a:ea typeface="Microsoft YaHei" panose="020B0503020204020204" pitchFamily="34" charset="-122"/>
            </a:endParaRPr>
          </a:p>
          <a:p>
            <a:pPr algn="l"/>
            <a:endParaRPr lang="en-US" altLang="zh-CN" dirty="0">
              <a:latin typeface="Microsoft YaHei" panose="020B0503020204020204" pitchFamily="34" charset="-122"/>
              <a:ea typeface="Microsoft YaHei" panose="020B0503020204020204" pitchFamily="34" charset="-122"/>
            </a:endParaRPr>
          </a:p>
          <a:p>
            <a:pPr algn="l"/>
            <a:r>
              <a:rPr lang="zh-CN" altLang="en-US" dirty="0">
                <a:latin typeface="Microsoft YaHei" panose="020B0503020204020204" pitchFamily="34" charset="-122"/>
                <a:ea typeface="Microsoft YaHei" panose="020B0503020204020204" pitchFamily="34" charset="-122"/>
              </a:rPr>
              <a:t>评价指标：年龄和性别的准确率之和</a:t>
            </a:r>
          </a:p>
          <a:p>
            <a:pPr lvl="1" algn="l"/>
            <a:endParaRPr lang="en-US" altLang="zh-CN" dirty="0">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marL="457200" indent="-457200" algn="l">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marL="457200" indent="-457200" algn="l">
              <a:buSzPct val="50000"/>
              <a:buFont typeface="Wingdings" pitchFamily="2" charset="2"/>
              <a:buChar char="p"/>
            </a:pPr>
            <a:endParaRPr lang="zh-CN" altLang="en-US" dirty="0">
              <a:latin typeface="Microsoft YaHei" panose="020B0503020204020204" pitchFamily="34" charset="-122"/>
              <a:ea typeface="Microsoft YaHei" panose="020B0503020204020204" pitchFamily="34" charset="-122"/>
            </a:endParaRPr>
          </a:p>
        </p:txBody>
      </p:sp>
      <p:sp>
        <p:nvSpPr>
          <p:cNvPr id="9" name="左大括号 8">
            <a:extLst>
              <a:ext uri="{FF2B5EF4-FFF2-40B4-BE49-F238E27FC236}">
                <a16:creationId xmlns:a16="http://schemas.microsoft.com/office/drawing/2014/main" id="{1BC746E5-1514-6B4C-B331-69763805C4ED}"/>
              </a:ext>
            </a:extLst>
          </p:cNvPr>
          <p:cNvSpPr/>
          <p:nvPr/>
        </p:nvSpPr>
        <p:spPr>
          <a:xfrm>
            <a:off x="6315520" y="5849729"/>
            <a:ext cx="816722" cy="6459377"/>
          </a:xfrm>
          <a:prstGeom prst="leftBrace">
            <a:avLst>
              <a:gd name="adj1" fmla="val 8333"/>
              <a:gd name="adj2" fmla="val 50000"/>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E63716AD-D63F-624D-99DC-858E76113CB4}"/>
              </a:ext>
            </a:extLst>
          </p:cNvPr>
          <p:cNvSpPr txBox="1"/>
          <p:nvPr/>
        </p:nvSpPr>
        <p:spPr>
          <a:xfrm>
            <a:off x="5566005" y="8181282"/>
            <a:ext cx="816721" cy="1621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素材</a:t>
            </a:r>
            <a:r>
              <a:rPr kumimoji="0" lang="en-US" altLang="zh-CN"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id</a:t>
            </a: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grpSp>
        <p:nvGrpSpPr>
          <p:cNvPr id="11" name="组合 10">
            <a:extLst>
              <a:ext uri="{FF2B5EF4-FFF2-40B4-BE49-F238E27FC236}">
                <a16:creationId xmlns:a16="http://schemas.microsoft.com/office/drawing/2014/main" id="{0D5D626A-9365-1644-836C-88FA54C76DF4}"/>
              </a:ext>
            </a:extLst>
          </p:cNvPr>
          <p:cNvGrpSpPr/>
          <p:nvPr/>
        </p:nvGrpSpPr>
        <p:grpSpPr>
          <a:xfrm>
            <a:off x="1486469" y="5518382"/>
            <a:ext cx="3030298" cy="1109541"/>
            <a:chOff x="6640658" y="3109801"/>
            <a:chExt cx="1664312" cy="1109541"/>
          </a:xfrm>
        </p:grpSpPr>
        <p:sp>
          <p:nvSpPr>
            <p:cNvPr id="24" name="椭圆 23">
              <a:extLst>
                <a:ext uri="{FF2B5EF4-FFF2-40B4-BE49-F238E27FC236}">
                  <a16:creationId xmlns:a16="http://schemas.microsoft.com/office/drawing/2014/main" id="{8C86DC67-3607-8645-863E-738EE4974E2E}"/>
                </a:ext>
              </a:extLst>
            </p:cNvPr>
            <p:cNvSpPr/>
            <p:nvPr/>
          </p:nvSpPr>
          <p:spPr>
            <a:xfrm>
              <a:off x="6640658" y="3109801"/>
              <a:ext cx="1664312" cy="110954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椭圆 4">
              <a:extLst>
                <a:ext uri="{FF2B5EF4-FFF2-40B4-BE49-F238E27FC236}">
                  <a16:creationId xmlns:a16="http://schemas.microsoft.com/office/drawing/2014/main" id="{23120C6C-785E-5E49-B0CC-6382A5246725}"/>
                </a:ext>
              </a:extLst>
            </p:cNvPr>
            <p:cNvSpPr txBox="1"/>
            <p:nvPr/>
          </p:nvSpPr>
          <p:spPr>
            <a:xfrm>
              <a:off x="6884391" y="3272290"/>
              <a:ext cx="1176846" cy="784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lvl="0" defTabSz="1377950">
                <a:lnSpc>
                  <a:spcPct val="90000"/>
                </a:lnSpc>
                <a:spcBef>
                  <a:spcPct val="0"/>
                </a:spcBef>
                <a:spcAft>
                  <a:spcPct val="35000"/>
                </a:spcAft>
              </a:pPr>
              <a:r>
                <a:rPr lang="zh-CN" altLang="en-US" sz="2800" dirty="0">
                  <a:latin typeface="Microsoft YaHei" panose="020B0503020204020204" pitchFamily="34" charset="-122"/>
                  <a:ea typeface="Microsoft YaHei" panose="020B0503020204020204" pitchFamily="34" charset="-122"/>
                </a:rPr>
                <a:t>广告 </a:t>
              </a:r>
              <a:r>
                <a:rPr lang="en" altLang="zh-CN" sz="2800" dirty="0">
                  <a:latin typeface="Microsoft YaHei" panose="020B0503020204020204" pitchFamily="34" charset="-122"/>
                  <a:ea typeface="Microsoft YaHei" panose="020B0503020204020204" pitchFamily="34" charset="-122"/>
                </a:rPr>
                <a:t>id</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12" name="组合 11">
            <a:extLst>
              <a:ext uri="{FF2B5EF4-FFF2-40B4-BE49-F238E27FC236}">
                <a16:creationId xmlns:a16="http://schemas.microsoft.com/office/drawing/2014/main" id="{A6D0121A-2AD5-1144-B216-8AECE79D0397}"/>
              </a:ext>
            </a:extLst>
          </p:cNvPr>
          <p:cNvGrpSpPr/>
          <p:nvPr/>
        </p:nvGrpSpPr>
        <p:grpSpPr>
          <a:xfrm>
            <a:off x="1486469" y="7071741"/>
            <a:ext cx="3030298" cy="1109541"/>
            <a:chOff x="6640658" y="4663160"/>
            <a:chExt cx="1664312" cy="1109541"/>
          </a:xfrm>
        </p:grpSpPr>
        <p:sp>
          <p:nvSpPr>
            <p:cNvPr id="22" name="椭圆 21">
              <a:extLst>
                <a:ext uri="{FF2B5EF4-FFF2-40B4-BE49-F238E27FC236}">
                  <a16:creationId xmlns:a16="http://schemas.microsoft.com/office/drawing/2014/main" id="{A07912F0-4D96-D44F-8181-3CCD3F84BD7E}"/>
                </a:ext>
              </a:extLst>
            </p:cNvPr>
            <p:cNvSpPr/>
            <p:nvPr/>
          </p:nvSpPr>
          <p:spPr>
            <a:xfrm>
              <a:off x="6640658" y="4663160"/>
              <a:ext cx="1664312" cy="110954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椭圆 6">
              <a:extLst>
                <a:ext uri="{FF2B5EF4-FFF2-40B4-BE49-F238E27FC236}">
                  <a16:creationId xmlns:a16="http://schemas.microsoft.com/office/drawing/2014/main" id="{67C034A2-2A03-0644-83E6-70925C3EE540}"/>
                </a:ext>
              </a:extLst>
            </p:cNvPr>
            <p:cNvSpPr txBox="1"/>
            <p:nvPr/>
          </p:nvSpPr>
          <p:spPr>
            <a:xfrm>
              <a:off x="6884391" y="4825649"/>
              <a:ext cx="1176846" cy="784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latin typeface="Microsoft YaHei" panose="020B0503020204020204" pitchFamily="34" charset="-122"/>
                  <a:ea typeface="Microsoft YaHei" panose="020B0503020204020204" pitchFamily="34" charset="-122"/>
                </a:rPr>
                <a:t>产品</a:t>
              </a:r>
              <a:r>
                <a:rPr lang="en-US" altLang="zh-CN" sz="3100" kern="1200" dirty="0">
                  <a:latin typeface="Microsoft YaHei" panose="020B0503020204020204" pitchFamily="34" charset="-122"/>
                  <a:ea typeface="Microsoft YaHei" panose="020B0503020204020204" pitchFamily="34" charset="-122"/>
                </a:rPr>
                <a:t>id</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13" name="组合 12">
            <a:extLst>
              <a:ext uri="{FF2B5EF4-FFF2-40B4-BE49-F238E27FC236}">
                <a16:creationId xmlns:a16="http://schemas.microsoft.com/office/drawing/2014/main" id="{6822C849-CCA8-BA41-905C-8C680014732C}"/>
              </a:ext>
            </a:extLst>
          </p:cNvPr>
          <p:cNvGrpSpPr/>
          <p:nvPr/>
        </p:nvGrpSpPr>
        <p:grpSpPr>
          <a:xfrm>
            <a:off x="1486469" y="8625099"/>
            <a:ext cx="3030298" cy="1109541"/>
            <a:chOff x="6640658" y="6216518"/>
            <a:chExt cx="1664312" cy="1109541"/>
          </a:xfrm>
        </p:grpSpPr>
        <p:sp>
          <p:nvSpPr>
            <p:cNvPr id="20" name="椭圆 19">
              <a:extLst>
                <a:ext uri="{FF2B5EF4-FFF2-40B4-BE49-F238E27FC236}">
                  <a16:creationId xmlns:a16="http://schemas.microsoft.com/office/drawing/2014/main" id="{23F993CE-1A04-5848-8293-C489446B66D3}"/>
                </a:ext>
              </a:extLst>
            </p:cNvPr>
            <p:cNvSpPr/>
            <p:nvPr/>
          </p:nvSpPr>
          <p:spPr>
            <a:xfrm>
              <a:off x="6640658" y="6216518"/>
              <a:ext cx="1664312" cy="110954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椭圆 8">
              <a:extLst>
                <a:ext uri="{FF2B5EF4-FFF2-40B4-BE49-F238E27FC236}">
                  <a16:creationId xmlns:a16="http://schemas.microsoft.com/office/drawing/2014/main" id="{97D14591-0E6E-1545-A2AD-5F66A92E0F90}"/>
                </a:ext>
              </a:extLst>
            </p:cNvPr>
            <p:cNvSpPr txBox="1"/>
            <p:nvPr/>
          </p:nvSpPr>
          <p:spPr>
            <a:xfrm>
              <a:off x="6884391" y="6379007"/>
              <a:ext cx="1176846" cy="784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latin typeface="Microsoft YaHei" panose="020B0503020204020204" pitchFamily="34" charset="-122"/>
                  <a:ea typeface="Microsoft YaHei" panose="020B0503020204020204" pitchFamily="34" charset="-122"/>
                </a:rPr>
                <a:t>产品类目</a:t>
              </a:r>
              <a:r>
                <a:rPr lang="en-US" altLang="zh-CN" sz="3100" kern="1200" dirty="0">
                  <a:latin typeface="Microsoft YaHei" panose="020B0503020204020204" pitchFamily="34" charset="-122"/>
                  <a:ea typeface="Microsoft YaHei" panose="020B0503020204020204" pitchFamily="34" charset="-122"/>
                </a:rPr>
                <a:t>id</a:t>
              </a:r>
            </a:p>
          </p:txBody>
        </p:sp>
      </p:grpSp>
      <p:grpSp>
        <p:nvGrpSpPr>
          <p:cNvPr id="14" name="组合 13">
            <a:extLst>
              <a:ext uri="{FF2B5EF4-FFF2-40B4-BE49-F238E27FC236}">
                <a16:creationId xmlns:a16="http://schemas.microsoft.com/office/drawing/2014/main" id="{77E595EE-A360-7B49-908C-A46E20434733}"/>
              </a:ext>
            </a:extLst>
          </p:cNvPr>
          <p:cNvGrpSpPr/>
          <p:nvPr/>
        </p:nvGrpSpPr>
        <p:grpSpPr>
          <a:xfrm>
            <a:off x="1486469" y="10178457"/>
            <a:ext cx="3030298" cy="1109541"/>
            <a:chOff x="6640658" y="7769876"/>
            <a:chExt cx="1664312" cy="1109541"/>
          </a:xfrm>
        </p:grpSpPr>
        <p:sp>
          <p:nvSpPr>
            <p:cNvPr id="18" name="椭圆 17">
              <a:extLst>
                <a:ext uri="{FF2B5EF4-FFF2-40B4-BE49-F238E27FC236}">
                  <a16:creationId xmlns:a16="http://schemas.microsoft.com/office/drawing/2014/main" id="{7E534CA7-0768-CD4F-9B95-36F473FC55EB}"/>
                </a:ext>
              </a:extLst>
            </p:cNvPr>
            <p:cNvSpPr/>
            <p:nvPr/>
          </p:nvSpPr>
          <p:spPr>
            <a:xfrm>
              <a:off x="6640658" y="7769876"/>
              <a:ext cx="1664312" cy="110954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椭圆 10">
              <a:extLst>
                <a:ext uri="{FF2B5EF4-FFF2-40B4-BE49-F238E27FC236}">
                  <a16:creationId xmlns:a16="http://schemas.microsoft.com/office/drawing/2014/main" id="{27C0EC83-0ED4-D149-801F-DEA2726C7016}"/>
                </a:ext>
              </a:extLst>
            </p:cNvPr>
            <p:cNvSpPr txBox="1"/>
            <p:nvPr/>
          </p:nvSpPr>
          <p:spPr>
            <a:xfrm>
              <a:off x="6884391" y="7932365"/>
              <a:ext cx="1176846" cy="784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latin typeface="Microsoft YaHei" panose="020B0503020204020204" pitchFamily="34" charset="-122"/>
                  <a:ea typeface="Microsoft YaHei" panose="020B0503020204020204" pitchFamily="34" charset="-122"/>
                </a:rPr>
                <a:t>广告主</a:t>
              </a:r>
              <a:r>
                <a:rPr lang="en-US" altLang="zh-CN" sz="3100" kern="1200" dirty="0">
                  <a:latin typeface="Microsoft YaHei" panose="020B0503020204020204" pitchFamily="34" charset="-122"/>
                  <a:ea typeface="Microsoft YaHei" panose="020B0503020204020204" pitchFamily="34" charset="-122"/>
                </a:rPr>
                <a:t>id</a:t>
              </a:r>
              <a:endParaRPr lang="zh-CN" altLang="en-US" sz="3100" kern="1200" dirty="0">
                <a:latin typeface="Microsoft YaHei" panose="020B0503020204020204" pitchFamily="34" charset="-122"/>
                <a:ea typeface="Microsoft YaHei" panose="020B0503020204020204" pitchFamily="34" charset="-122"/>
              </a:endParaRPr>
            </a:p>
          </p:txBody>
        </p:sp>
      </p:grpSp>
      <p:grpSp>
        <p:nvGrpSpPr>
          <p:cNvPr id="15" name="组合 14">
            <a:extLst>
              <a:ext uri="{FF2B5EF4-FFF2-40B4-BE49-F238E27FC236}">
                <a16:creationId xmlns:a16="http://schemas.microsoft.com/office/drawing/2014/main" id="{F306D218-E62A-7347-ADF1-27FECD1FD4AC}"/>
              </a:ext>
            </a:extLst>
          </p:cNvPr>
          <p:cNvGrpSpPr/>
          <p:nvPr/>
        </p:nvGrpSpPr>
        <p:grpSpPr>
          <a:xfrm>
            <a:off x="1486469" y="11731815"/>
            <a:ext cx="3030298" cy="1109541"/>
            <a:chOff x="6640658" y="9323234"/>
            <a:chExt cx="1664312" cy="1109541"/>
          </a:xfrm>
        </p:grpSpPr>
        <p:sp>
          <p:nvSpPr>
            <p:cNvPr id="16" name="椭圆 15">
              <a:extLst>
                <a:ext uri="{FF2B5EF4-FFF2-40B4-BE49-F238E27FC236}">
                  <a16:creationId xmlns:a16="http://schemas.microsoft.com/office/drawing/2014/main" id="{FD74548F-D3E6-5242-82D3-75C8DDE47D87}"/>
                </a:ext>
              </a:extLst>
            </p:cNvPr>
            <p:cNvSpPr/>
            <p:nvPr/>
          </p:nvSpPr>
          <p:spPr>
            <a:xfrm>
              <a:off x="6640658" y="9323234"/>
              <a:ext cx="1664312" cy="110954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椭圆 12">
              <a:extLst>
                <a:ext uri="{FF2B5EF4-FFF2-40B4-BE49-F238E27FC236}">
                  <a16:creationId xmlns:a16="http://schemas.microsoft.com/office/drawing/2014/main" id="{283B81A6-B584-3340-B57A-9F6B2D5D57B6}"/>
                </a:ext>
              </a:extLst>
            </p:cNvPr>
            <p:cNvSpPr txBox="1"/>
            <p:nvPr/>
          </p:nvSpPr>
          <p:spPr>
            <a:xfrm>
              <a:off x="6884391" y="9485723"/>
              <a:ext cx="1176846" cy="784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latin typeface="Microsoft YaHei" panose="020B0503020204020204" pitchFamily="34" charset="-122"/>
                  <a:ea typeface="Microsoft YaHei" panose="020B0503020204020204" pitchFamily="34" charset="-122"/>
                </a:rPr>
                <a:t>广告主行业</a:t>
              </a:r>
              <a:r>
                <a:rPr lang="en-US" altLang="zh-CN" sz="3100" kern="1200" dirty="0">
                  <a:latin typeface="Microsoft YaHei" panose="020B0503020204020204" pitchFamily="34" charset="-122"/>
                  <a:ea typeface="Microsoft YaHei" panose="020B0503020204020204" pitchFamily="34" charset="-122"/>
                </a:rPr>
                <a:t>id</a:t>
              </a:r>
              <a:endParaRPr lang="zh-CN" altLang="en-US" sz="3100" kern="1200" dirty="0">
                <a:latin typeface="Microsoft YaHei" panose="020B0503020204020204" pitchFamily="34" charset="-122"/>
                <a:ea typeface="Microsoft YaHei" panose="020B0503020204020204" pitchFamily="34" charset="-122"/>
              </a:endParaRPr>
            </a:p>
          </p:txBody>
        </p:sp>
      </p:grpSp>
      <p:sp>
        <p:nvSpPr>
          <p:cNvPr id="26" name="右大括号 25">
            <a:extLst>
              <a:ext uri="{FF2B5EF4-FFF2-40B4-BE49-F238E27FC236}">
                <a16:creationId xmlns:a16="http://schemas.microsoft.com/office/drawing/2014/main" id="{77BC73C7-8467-B449-819F-8EB3671C02AB}"/>
              </a:ext>
            </a:extLst>
          </p:cNvPr>
          <p:cNvSpPr/>
          <p:nvPr/>
        </p:nvSpPr>
        <p:spPr>
          <a:xfrm>
            <a:off x="4804084" y="5849729"/>
            <a:ext cx="816721" cy="6459377"/>
          </a:xfrm>
          <a:prstGeom prst="righ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07509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 内容标题">
            <a:extLst>
              <a:ext uri="{FF2B5EF4-FFF2-40B4-BE49-F238E27FC236}">
                <a16:creationId xmlns:a16="http://schemas.microsoft.com/office/drawing/2014/main" id="{09D1A537-2074-7641-80E7-7E481A240245}"/>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Microsoft YaHei" panose="020B0503020204020204" pitchFamily="34" charset="-122"/>
                <a:ea typeface="Microsoft YaHei" panose="020B0503020204020204" pitchFamily="34" charset="-122"/>
              </a:rPr>
              <a:t>赛题理解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赛题描述</a:t>
            </a:r>
            <a:endParaRPr sz="3600" dirty="0">
              <a:solidFill>
                <a:schemeClr val="tx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0A5D4B05-1F2C-1940-BFEC-D86B0763B888}"/>
              </a:ext>
            </a:extLst>
          </p:cNvPr>
          <p:cNvPicPr>
            <a:picLocks noChangeAspect="1"/>
          </p:cNvPicPr>
          <p:nvPr/>
        </p:nvPicPr>
        <p:blipFill>
          <a:blip r:embed="rId2"/>
          <a:stretch>
            <a:fillRect/>
          </a:stretch>
        </p:blipFill>
        <p:spPr>
          <a:xfrm>
            <a:off x="1527222" y="4387035"/>
            <a:ext cx="6489458" cy="6979228"/>
          </a:xfrm>
          <a:prstGeom prst="rect">
            <a:avLst/>
          </a:prstGeom>
        </p:spPr>
      </p:pic>
      <p:pic>
        <p:nvPicPr>
          <p:cNvPr id="4" name="图片 3">
            <a:extLst>
              <a:ext uri="{FF2B5EF4-FFF2-40B4-BE49-F238E27FC236}">
                <a16:creationId xmlns:a16="http://schemas.microsoft.com/office/drawing/2014/main" id="{608F91A6-2A54-1743-86E6-29EC5F84F51C}"/>
              </a:ext>
            </a:extLst>
          </p:cNvPr>
          <p:cNvPicPr>
            <a:picLocks noChangeAspect="1"/>
          </p:cNvPicPr>
          <p:nvPr/>
        </p:nvPicPr>
        <p:blipFill>
          <a:blip r:embed="rId3"/>
          <a:stretch>
            <a:fillRect/>
          </a:stretch>
        </p:blipFill>
        <p:spPr>
          <a:xfrm>
            <a:off x="8614641" y="4366252"/>
            <a:ext cx="10248234" cy="6979228"/>
          </a:xfrm>
          <a:prstGeom prst="rect">
            <a:avLst/>
          </a:prstGeom>
        </p:spPr>
      </p:pic>
      <p:pic>
        <p:nvPicPr>
          <p:cNvPr id="5" name="图片 4">
            <a:extLst>
              <a:ext uri="{FF2B5EF4-FFF2-40B4-BE49-F238E27FC236}">
                <a16:creationId xmlns:a16="http://schemas.microsoft.com/office/drawing/2014/main" id="{E138FC8D-7031-F04E-9AE4-977234E9732F}"/>
              </a:ext>
            </a:extLst>
          </p:cNvPr>
          <p:cNvPicPr>
            <a:picLocks noChangeAspect="1"/>
          </p:cNvPicPr>
          <p:nvPr/>
        </p:nvPicPr>
        <p:blipFill>
          <a:blip r:embed="rId4"/>
          <a:stretch>
            <a:fillRect/>
          </a:stretch>
        </p:blipFill>
        <p:spPr>
          <a:xfrm>
            <a:off x="19460835" y="4366252"/>
            <a:ext cx="3770387" cy="6979228"/>
          </a:xfrm>
          <a:prstGeom prst="rect">
            <a:avLst/>
          </a:prstGeom>
        </p:spPr>
      </p:pic>
      <p:sp>
        <p:nvSpPr>
          <p:cNvPr id="6" name="文本框 5">
            <a:extLst>
              <a:ext uri="{FF2B5EF4-FFF2-40B4-BE49-F238E27FC236}">
                <a16:creationId xmlns:a16="http://schemas.microsoft.com/office/drawing/2014/main" id="{AEEB2DCB-D882-114B-8A12-8221ACB5F006}"/>
              </a:ext>
            </a:extLst>
          </p:cNvPr>
          <p:cNvSpPr txBox="1"/>
          <p:nvPr/>
        </p:nvSpPr>
        <p:spPr>
          <a:xfrm>
            <a:off x="1527222" y="3400801"/>
            <a:ext cx="1785740"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zh-CN" altLang="en-US" dirty="0">
                <a:latin typeface="Microsoft YaHei" panose="020B0503020204020204" pitchFamily="34" charset="-122"/>
                <a:ea typeface="Microsoft YaHei" panose="020B0503020204020204" pitchFamily="34" charset="-122"/>
              </a:rPr>
              <a:t>点击序列</a:t>
            </a:r>
            <a:endPar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7" name="文本框 6">
            <a:extLst>
              <a:ext uri="{FF2B5EF4-FFF2-40B4-BE49-F238E27FC236}">
                <a16:creationId xmlns:a16="http://schemas.microsoft.com/office/drawing/2014/main" id="{36B33400-A3A9-6647-B213-6705239621E5}"/>
              </a:ext>
            </a:extLst>
          </p:cNvPr>
          <p:cNvSpPr txBox="1"/>
          <p:nvPr/>
        </p:nvSpPr>
        <p:spPr>
          <a:xfrm>
            <a:off x="8614641" y="3400801"/>
            <a:ext cx="1785740"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广告信息</a:t>
            </a:r>
          </a:p>
        </p:txBody>
      </p:sp>
      <p:sp>
        <p:nvSpPr>
          <p:cNvPr id="8" name="文本框 7">
            <a:extLst>
              <a:ext uri="{FF2B5EF4-FFF2-40B4-BE49-F238E27FC236}">
                <a16:creationId xmlns:a16="http://schemas.microsoft.com/office/drawing/2014/main" id="{139A3BB4-BAF1-7D46-B84C-BD439E63619B}"/>
              </a:ext>
            </a:extLst>
          </p:cNvPr>
          <p:cNvSpPr txBox="1"/>
          <p:nvPr/>
        </p:nvSpPr>
        <p:spPr>
          <a:xfrm>
            <a:off x="19460835" y="3400801"/>
            <a:ext cx="1785740"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zh-CN" altLang="en-US" sz="32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用户标签</a:t>
            </a:r>
          </a:p>
        </p:txBody>
      </p:sp>
      <p:sp>
        <p:nvSpPr>
          <p:cNvPr id="9" name="文本框 8">
            <a:extLst>
              <a:ext uri="{FF2B5EF4-FFF2-40B4-BE49-F238E27FC236}">
                <a16:creationId xmlns:a16="http://schemas.microsoft.com/office/drawing/2014/main" id="{E0C9517D-A9D2-6B4D-8DFD-B38F752DF100}"/>
              </a:ext>
            </a:extLst>
          </p:cNvPr>
          <p:cNvSpPr txBox="1"/>
          <p:nvPr/>
        </p:nvSpPr>
        <p:spPr>
          <a:xfrm>
            <a:off x="834495" y="2187288"/>
            <a:ext cx="3765214" cy="759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40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Raw</a:t>
            </a:r>
            <a:r>
              <a:rPr lang="en-US" altLang="zh-CN" sz="4000" dirty="0">
                <a:latin typeface="Microsoft YaHei" panose="020B0503020204020204" pitchFamily="34" charset="-122"/>
                <a:ea typeface="Microsoft YaHei" panose="020B0503020204020204" pitchFamily="34" charset="-122"/>
              </a:rPr>
              <a:t> </a:t>
            </a:r>
            <a:r>
              <a:rPr kumimoji="0" lang="en-US" altLang="zh-CN" sz="40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data</a:t>
            </a:r>
          </a:p>
        </p:txBody>
      </p:sp>
    </p:spTree>
    <p:extLst>
      <p:ext uri="{BB962C8B-B14F-4D97-AF65-F5344CB8AC3E}">
        <p14:creationId xmlns:p14="http://schemas.microsoft.com/office/powerpoint/2010/main" val="18173225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83ACA4-9975-3B47-859D-CDFC0DC3335A}"/>
              </a:ext>
            </a:extLst>
          </p:cNvPr>
          <p:cNvSpPr txBox="1"/>
          <p:nvPr/>
        </p:nvSpPr>
        <p:spPr>
          <a:xfrm>
            <a:off x="10956758" y="4569876"/>
            <a:ext cx="10812379" cy="45762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algn="l"/>
            <a:endParaRPr lang="en-US" altLang="zh-CN" dirty="0"/>
          </a:p>
          <a:p>
            <a:pPr marL="457200" indent="-457200" algn="l">
              <a:buFont typeface="Arial" panose="020B0604020202020204" pitchFamily="34" charset="0"/>
              <a:buChar char="•"/>
            </a:pPr>
            <a:r>
              <a:rPr lang="zh-CN" altLang="en-US" dirty="0"/>
              <a:t>研究价值和趣味性：逆向验证广告行业的经典假设：用户对广告的偏好会随着其年龄和性别的不同而有所区别。即以用户在广告系统中的交互行为作为输入来预测用户的人口统计学属性。</a:t>
            </a:r>
            <a:endParaRPr lang="en-US" altLang="zh-CN" dirty="0"/>
          </a:p>
          <a:p>
            <a:pPr marL="457200" indent="-457200" algn="l">
              <a:buFont typeface="Arial" panose="020B0604020202020204" pitchFamily="34" charset="0"/>
              <a:buChar char="•"/>
            </a:pPr>
            <a:endParaRPr lang="en-US" altLang="zh-CN" dirty="0"/>
          </a:p>
          <a:p>
            <a:pPr marL="457200" indent="-457200" algn="l">
              <a:buFont typeface="Arial" panose="020B0604020202020204" pitchFamily="34" charset="0"/>
              <a:buChar char="•"/>
            </a:pPr>
            <a:r>
              <a:rPr lang="zh-CN" altLang="en-US" dirty="0"/>
              <a:t>实用价值和挑战性：对于缺乏用户信息的实践者来说，基于其自有系统的数据来推断用户属性，可以 帮助其在更广的人群上实现智能定向或者受众保护。</a:t>
            </a:r>
          </a:p>
        </p:txBody>
      </p:sp>
      <p:sp>
        <p:nvSpPr>
          <p:cNvPr id="4" name="1.1 内容标题">
            <a:extLst>
              <a:ext uri="{FF2B5EF4-FFF2-40B4-BE49-F238E27FC236}">
                <a16:creationId xmlns:a16="http://schemas.microsoft.com/office/drawing/2014/main" id="{7EBD7F64-8C5B-5544-AB09-AA83A30A8FEB}"/>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赛题理解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TTTGB Medium" panose="020C06030202040F0204" pitchFamily="34" charset="-122"/>
                <a:ea typeface="TTTGB Medium" panose="020C06030202040F0204" pitchFamily="34" charset="-122"/>
              </a:rPr>
              <a:t> 赛题价值</a:t>
            </a:r>
            <a:endParaRPr sz="3600" dirty="0">
              <a:solidFill>
                <a:schemeClr val="tx1"/>
              </a:solidFill>
            </a:endParaRPr>
          </a:p>
        </p:txBody>
      </p:sp>
      <p:pic>
        <p:nvPicPr>
          <p:cNvPr id="6" name="图片 5">
            <a:extLst>
              <a:ext uri="{FF2B5EF4-FFF2-40B4-BE49-F238E27FC236}">
                <a16:creationId xmlns:a16="http://schemas.microsoft.com/office/drawing/2014/main" id="{AE905A4F-C4E4-EE41-882D-3E48E3B43E5A}"/>
              </a:ext>
            </a:extLst>
          </p:cNvPr>
          <p:cNvPicPr>
            <a:picLocks noChangeAspect="1"/>
          </p:cNvPicPr>
          <p:nvPr/>
        </p:nvPicPr>
        <p:blipFill>
          <a:blip r:embed="rId2"/>
          <a:stretch>
            <a:fillRect/>
          </a:stretch>
        </p:blipFill>
        <p:spPr>
          <a:xfrm>
            <a:off x="2267517" y="2811907"/>
            <a:ext cx="7310782" cy="8910016"/>
          </a:xfrm>
          <a:prstGeom prst="rect">
            <a:avLst/>
          </a:prstGeom>
        </p:spPr>
      </p:pic>
    </p:spTree>
    <p:extLst>
      <p:ext uri="{BB962C8B-B14F-4D97-AF65-F5344CB8AC3E}">
        <p14:creationId xmlns:p14="http://schemas.microsoft.com/office/powerpoint/2010/main" val="366696096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7EBD7F64-8C5B-5544-AB09-AA83A30A8FEB}"/>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Microsoft YaHei" panose="020B0503020204020204" pitchFamily="34" charset="-122"/>
                <a:ea typeface="Microsoft YaHei" panose="020B0503020204020204" pitchFamily="34" charset="-122"/>
              </a:rPr>
              <a:t>赛题理解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赛题描述</a:t>
            </a:r>
            <a:endParaRPr sz="3600" dirty="0">
              <a:solidFill>
                <a:schemeClr val="tx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442EC401-E4D7-8A4F-A502-3BDA6145B709}"/>
              </a:ext>
            </a:extLst>
          </p:cNvPr>
          <p:cNvPicPr>
            <a:picLocks noChangeAspect="1"/>
          </p:cNvPicPr>
          <p:nvPr/>
        </p:nvPicPr>
        <p:blipFill>
          <a:blip r:embed="rId2"/>
          <a:stretch>
            <a:fillRect/>
          </a:stretch>
        </p:blipFill>
        <p:spPr>
          <a:xfrm>
            <a:off x="1074821" y="2010063"/>
            <a:ext cx="21703712" cy="10691088"/>
          </a:xfrm>
          <a:prstGeom prst="rect">
            <a:avLst/>
          </a:prstGeom>
        </p:spPr>
      </p:pic>
    </p:spTree>
    <p:extLst>
      <p:ext uri="{BB962C8B-B14F-4D97-AF65-F5344CB8AC3E}">
        <p14:creationId xmlns:p14="http://schemas.microsoft.com/office/powerpoint/2010/main" val="115512947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08BF0B1-9E4C-864F-8835-395C44CD7B4A}"/>
              </a:ext>
            </a:extLst>
          </p:cNvPr>
          <p:cNvSpPr/>
          <p:nvPr/>
        </p:nvSpPr>
        <p:spPr>
          <a:xfrm>
            <a:off x="1440871" y="2382178"/>
            <a:ext cx="21280584" cy="3883307"/>
          </a:xfrm>
          <a:prstGeom prst="rect">
            <a:avLst/>
          </a:prstGeom>
        </p:spPr>
        <p:txBody>
          <a:bodyPr wrap="square">
            <a:spAutoFit/>
          </a:bodyPr>
          <a:lstStyle/>
          <a:p>
            <a:pPr marL="571500" indent="-571500" algn="l">
              <a:lnSpc>
                <a:spcPct val="200000"/>
              </a:lnSpc>
              <a:buFont typeface="Wingdings" panose="05000000000000000000" pitchFamily="2" charset="2"/>
              <a:buChar char="n"/>
            </a:pPr>
            <a:r>
              <a:rPr lang="en-US" altLang="zh-CN" dirty="0">
                <a:latin typeface="Microsoft YaHei" panose="020B0503020204020204" pitchFamily="34" charset="-122"/>
                <a:ea typeface="Microsoft YaHei" panose="020B0503020204020204" pitchFamily="34" charset="-122"/>
              </a:rPr>
              <a:t>OOV</a:t>
            </a:r>
            <a:r>
              <a:rPr lang="zh-CN" altLang="en-US" dirty="0">
                <a:latin typeface="Microsoft YaHei" panose="020B0503020204020204" pitchFamily="34" charset="-122"/>
                <a:ea typeface="Microsoft YaHei" panose="020B0503020204020204" pitchFamily="34" charset="-122"/>
              </a:rPr>
              <a:t>问题：即</a:t>
            </a:r>
            <a:r>
              <a:rPr lang="en" altLang="zh-CN" dirty="0">
                <a:latin typeface="Microsoft YaHei" panose="020B0503020204020204" pitchFamily="34" charset="-122"/>
                <a:ea typeface="Microsoft YaHei" panose="020B0503020204020204" pitchFamily="34" charset="-122"/>
              </a:rPr>
              <a:t>out-of-vocabulary</a:t>
            </a:r>
            <a:r>
              <a:rPr lang="zh-CN" altLang="en-US" dirty="0">
                <a:latin typeface="Microsoft YaHei" panose="020B0503020204020204" pitchFamily="34" charset="-122"/>
                <a:ea typeface="Microsoft YaHei" panose="020B0503020204020204" pitchFamily="34" charset="-122"/>
              </a:rPr>
              <a:t>，部分测试集的广告在训练集没有出现。</a:t>
            </a:r>
            <a:endParaRPr lang="en-US" altLang="zh-CN" dirty="0">
              <a:latin typeface="Microsoft YaHei" panose="020B0503020204020204" pitchFamily="34" charset="-122"/>
              <a:ea typeface="Microsoft YaHei" panose="020B0503020204020204" pitchFamily="34" charset="-122"/>
            </a:endParaRPr>
          </a:p>
          <a:p>
            <a:pPr marL="571500" indent="-571500" algn="l">
              <a:lnSpc>
                <a:spcPct val="200000"/>
              </a:lnSpc>
              <a:buFont typeface="Wingdings" panose="05000000000000000000" pitchFamily="2" charset="2"/>
              <a:buChar char="n"/>
            </a:pPr>
            <a:r>
              <a:rPr lang="zh-CN" altLang="en-US" dirty="0">
                <a:latin typeface="Microsoft YaHei" panose="020B0503020204020204" pitchFamily="34" charset="-122"/>
                <a:ea typeface="Microsoft YaHei" panose="020B0503020204020204" pitchFamily="34" charset="-122"/>
              </a:rPr>
              <a:t>稀疏问题：在分布较为稀疏时，往往基于低频特征无法很好的学习到</a:t>
            </a:r>
            <a:r>
              <a:rPr lang="en" altLang="zh-CN" dirty="0">
                <a:latin typeface="Microsoft YaHei" panose="020B0503020204020204" pitchFamily="34" charset="-122"/>
                <a:ea typeface="Microsoft YaHei" panose="020B0503020204020204" pitchFamily="34" charset="-122"/>
              </a:rPr>
              <a:t>id</a:t>
            </a:r>
            <a:r>
              <a:rPr lang="zh-CN" altLang="en-US" dirty="0">
                <a:latin typeface="Microsoft YaHei" panose="020B0503020204020204" pitchFamily="34" charset="-122"/>
                <a:ea typeface="Microsoft YaHei" panose="020B0503020204020204" pitchFamily="34" charset="-122"/>
              </a:rPr>
              <a:t>的具体信息。所以需要稠密化转化。</a:t>
            </a:r>
            <a:endParaRPr lang="en-US" altLang="zh-CN" dirty="0">
              <a:latin typeface="Microsoft YaHei" panose="020B0503020204020204" pitchFamily="34" charset="-122"/>
              <a:ea typeface="Microsoft YaHei" panose="020B0503020204020204" pitchFamily="34" charset="-122"/>
            </a:endParaRPr>
          </a:p>
          <a:p>
            <a:pPr marL="571500" indent="-571500" algn="l">
              <a:lnSpc>
                <a:spcPct val="200000"/>
              </a:lnSpc>
              <a:buFont typeface="Wingdings" panose="05000000000000000000" pitchFamily="2" charset="2"/>
              <a:buChar char="n"/>
            </a:pPr>
            <a:r>
              <a:rPr lang="zh-CN" altLang="en-US" dirty="0">
                <a:latin typeface="Microsoft YaHei" panose="020B0503020204020204" pitchFamily="34" charset="-122"/>
                <a:ea typeface="Microsoft YaHei" panose="020B0503020204020204" pitchFamily="34" charset="-122"/>
              </a:rPr>
              <a:t>解决方法：</a:t>
            </a:r>
            <a:r>
              <a:rPr lang="en-US" altLang="zh-CN" dirty="0">
                <a:latin typeface="Microsoft YaHei" panose="020B0503020204020204" pitchFamily="34" charset="-122"/>
                <a:ea typeface="Microsoft YaHei" panose="020B0503020204020204" pitchFamily="34" charset="-122"/>
              </a:rPr>
              <a:t>word2vec</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target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encoding</a:t>
            </a:r>
            <a:endParaRPr lang="zh-CN" altLang="en-US" dirty="0">
              <a:latin typeface="Microsoft YaHei" panose="020B0503020204020204" pitchFamily="34" charset="-122"/>
              <a:ea typeface="Microsoft YaHei" panose="020B0503020204020204" pitchFamily="34" charset="-122"/>
            </a:endParaRPr>
          </a:p>
          <a:p>
            <a:pPr marL="571500" indent="-571500" algn="l">
              <a:lnSpc>
                <a:spcPct val="200000"/>
              </a:lnSpc>
              <a:buFont typeface="Wingdings" panose="05000000000000000000" pitchFamily="2" charset="2"/>
              <a:buChar char="n"/>
            </a:pPr>
            <a:endParaRPr lang="en-US"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FC17824A-4019-0D4E-8173-497F9293EBAA}"/>
              </a:ext>
            </a:extLst>
          </p:cNvPr>
          <p:cNvPicPr>
            <a:picLocks noChangeAspect="1"/>
          </p:cNvPicPr>
          <p:nvPr/>
        </p:nvPicPr>
        <p:blipFill>
          <a:blip r:embed="rId3"/>
          <a:stretch>
            <a:fillRect/>
          </a:stretch>
        </p:blipFill>
        <p:spPr>
          <a:xfrm>
            <a:off x="1662545" y="5682322"/>
            <a:ext cx="19624534" cy="7091218"/>
          </a:xfrm>
          <a:prstGeom prst="rect">
            <a:avLst/>
          </a:prstGeom>
        </p:spPr>
      </p:pic>
      <p:sp>
        <p:nvSpPr>
          <p:cNvPr id="6" name="1.1 内容标题">
            <a:extLst>
              <a:ext uri="{FF2B5EF4-FFF2-40B4-BE49-F238E27FC236}">
                <a16:creationId xmlns:a16="http://schemas.microsoft.com/office/drawing/2014/main" id="{853883AF-05A5-9B40-9536-16313ABA9D78}"/>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Microsoft YaHei" panose="020B0503020204020204" pitchFamily="34" charset="-122"/>
                <a:ea typeface="Microsoft YaHei" panose="020B0503020204020204" pitchFamily="34" charset="-122"/>
              </a:rPr>
              <a:t>赛题理解 </a:t>
            </a:r>
            <a:r>
              <a:rPr kumimoji="1" lang="en-US" altLang="zh-CN" sz="3600" dirty="0">
                <a:solidFill>
                  <a:schemeClr val="tx1"/>
                </a:solidFill>
                <a:latin typeface="Microsoft YaHei" panose="020B0503020204020204" pitchFamily="34" charset="-122"/>
                <a:ea typeface="Microsoft YaHei" panose="020B0503020204020204" pitchFamily="34" charset="-122"/>
              </a:rPr>
              <a:t>——</a:t>
            </a:r>
            <a:r>
              <a:rPr kumimoji="1" lang="zh-CN" altLang="en-US" sz="3600" dirty="0">
                <a:solidFill>
                  <a:schemeClr val="tx1"/>
                </a:solidFill>
                <a:latin typeface="Microsoft YaHei" panose="020B0503020204020204" pitchFamily="34" charset="-122"/>
                <a:ea typeface="Microsoft YaHei" panose="020B0503020204020204" pitchFamily="34" charset="-122"/>
              </a:rPr>
              <a:t> 问题</a:t>
            </a:r>
            <a:endParaRPr sz="3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06414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4"/>
          <a:stretch>
            <a:fillRect/>
          </a:stretch>
        </p:blipFill>
        <p:spPr>
          <a:xfrm>
            <a:off x="9525337" y="4734283"/>
            <a:ext cx="1627138" cy="2113976"/>
          </a:xfrm>
          <a:prstGeom prst="rect">
            <a:avLst/>
          </a:prstGeom>
          <a:ln w="12700">
            <a:miter lim="400000"/>
          </a:ln>
        </p:spPr>
      </p:pic>
      <p:sp>
        <p:nvSpPr>
          <p:cNvPr id="140" name="版块一"/>
          <p:cNvSpPr txBox="1"/>
          <p:nvPr/>
        </p:nvSpPr>
        <p:spPr>
          <a:xfrm>
            <a:off x="12018878" y="5187996"/>
            <a:ext cx="4183833"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en-US" altLang="zh-CN" dirty="0" err="1">
                <a:latin typeface="Microsoft YaHei" panose="020B0503020204020204" pitchFamily="34" charset="-122"/>
                <a:ea typeface="Microsoft YaHei" panose="020B0503020204020204" pitchFamily="34" charset="-122"/>
              </a:rPr>
              <a:t>lightgbm</a:t>
            </a:r>
            <a:endParaRPr dirty="0">
              <a:latin typeface="Microsoft YaHei" panose="020B0503020204020204" pitchFamily="34" charset="-122"/>
              <a:ea typeface="Microsoft YaHei" panose="020B0503020204020204" pitchFamily="34" charset="-122"/>
            </a:endParaRPr>
          </a:p>
        </p:txBody>
      </p:sp>
      <p:sp>
        <p:nvSpPr>
          <p:cNvPr id="142" name="01"/>
          <p:cNvSpPr txBox="1"/>
          <p:nvPr/>
        </p:nvSpPr>
        <p:spPr>
          <a:xfrm>
            <a:off x="9739755" y="5305201"/>
            <a:ext cx="1122098" cy="975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rPr sz="5400" dirty="0">
                <a:latin typeface="Microsoft YaHei" panose="020B0503020204020204" pitchFamily="34" charset="-122"/>
                <a:ea typeface="Microsoft YaHei" panose="020B0503020204020204" pitchFamily="34" charset="-122"/>
              </a:rPr>
              <a:t>0</a:t>
            </a:r>
            <a:r>
              <a:rPr lang="en-US" altLang="zh-CN" sz="5400" dirty="0">
                <a:latin typeface="Microsoft YaHei" panose="020B0503020204020204" pitchFamily="34" charset="-122"/>
                <a:ea typeface="Microsoft YaHei" panose="020B0503020204020204" pitchFamily="34" charset="-122"/>
              </a:rPr>
              <a:t>2</a:t>
            </a:r>
            <a:endParaRPr sz="5400" dirty="0">
              <a:latin typeface="Microsoft YaHei" panose="020B0503020204020204" pitchFamily="34" charset="-122"/>
              <a:ea typeface="Microsoft YaHei" panose="020B0503020204020204" pitchFamily="34" charset="-122"/>
            </a:endParaRPr>
          </a:p>
        </p:txBody>
      </p:sp>
      <p:sp>
        <p:nvSpPr>
          <p:cNvPr id="6" name="子板块1/子板块2/子板块3">
            <a:extLst>
              <a:ext uri="{FF2B5EF4-FFF2-40B4-BE49-F238E27FC236}">
                <a16:creationId xmlns:a16="http://schemas.microsoft.com/office/drawing/2014/main" id="{CA2D3440-54C4-42EF-8A15-E63696584979}"/>
              </a:ext>
            </a:extLst>
          </p:cNvPr>
          <p:cNvSpPr txBox="1"/>
          <p:nvPr/>
        </p:nvSpPr>
        <p:spPr>
          <a:xfrm>
            <a:off x="10628834" y="7289964"/>
            <a:ext cx="3029670" cy="682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3500">
                <a:solidFill>
                  <a:srgbClr val="FFFFFF"/>
                </a:solidFill>
                <a:latin typeface="Source Han Sans CN Normal"/>
                <a:ea typeface="Source Han Sans CN Normal"/>
                <a:cs typeface="Source Han Sans CN Normal"/>
                <a:sym typeface="Source Han Sans CN Normal"/>
              </a:defRPr>
            </a:lvl1pPr>
          </a:lstStyle>
          <a:p>
            <a:r>
              <a:rPr lang="zh-CN" altLang="en-US" dirty="0">
                <a:latin typeface="Microsoft YaHei" panose="020B0503020204020204" pitchFamily="34" charset="-122"/>
                <a:ea typeface="Microsoft YaHei" panose="020B0503020204020204" pitchFamily="34" charset="-122"/>
              </a:rPr>
              <a:t>特征工程</a:t>
            </a:r>
            <a:r>
              <a:rPr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模型</a:t>
            </a:r>
            <a:endParaRPr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3687381"/>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12022</TotalTime>
  <Words>1623</Words>
  <Application>Microsoft Macintosh PowerPoint</Application>
  <PresentationFormat>自定义</PresentationFormat>
  <Paragraphs>333</Paragraphs>
  <Slides>33</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Microsoft YaHei</vt:lpstr>
      <vt:lpstr>Microsoft YaHei</vt:lpstr>
      <vt:lpstr>Source Han Sans CN Normal</vt:lpstr>
      <vt:lpstr>TTTGB Medium</vt:lpstr>
      <vt:lpstr>Arial</vt:lpstr>
      <vt:lpstr>Cambria Math</vt:lpstr>
      <vt:lpstr>Helvetica Neue</vt:lpstr>
      <vt:lpstr>Helvetica Neue Medium</vt:lpstr>
      <vt:lpstr>Wingdings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luluxlzhang(张晓璐)</dc:creator>
  <cp:lastModifiedBy>Ningyu Song</cp:lastModifiedBy>
  <cp:revision>423</cp:revision>
  <dcterms:modified xsi:type="dcterms:W3CDTF">2020-10-17T14:53:15Z</dcterms:modified>
</cp:coreProperties>
</file>